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5" r:id="rId3"/>
    <p:sldId id="276" r:id="rId4"/>
    <p:sldId id="274" r:id="rId5"/>
    <p:sldId id="258" r:id="rId6"/>
    <p:sldId id="279" r:id="rId7"/>
    <p:sldId id="277" r:id="rId8"/>
    <p:sldId id="259" r:id="rId9"/>
    <p:sldId id="263" r:id="rId10"/>
    <p:sldId id="262" r:id="rId11"/>
    <p:sldId id="270" r:id="rId12"/>
    <p:sldId id="264" r:id="rId13"/>
    <p:sldId id="267" r:id="rId14"/>
    <p:sldId id="268" r:id="rId15"/>
    <p:sldId id="271" r:id="rId16"/>
    <p:sldId id="278" r:id="rId17"/>
    <p:sldId id="273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58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2F07C-5760-4208-A3C3-1DC3E9570A0B}" type="doc">
      <dgm:prSet loTypeId="urn:microsoft.com/office/officeart/2005/8/layout/hierarchy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sl-SI"/>
        </a:p>
      </dgm:t>
    </dgm:pt>
    <dgm:pt modelId="{557255AC-6EE3-4C5A-B27D-24AD0D770088}">
      <dgm:prSet phldrT="[besedilo]" custT="1"/>
      <dgm:spPr/>
      <dgm:t>
        <a:bodyPr/>
        <a:lstStyle/>
        <a:p>
          <a:r>
            <a:rPr lang="sl-SI" sz="2000" b="1" dirty="0">
              <a:solidFill>
                <a:schemeClr val="accent2">
                  <a:lumMod val="75000"/>
                </a:schemeClr>
              </a:solidFill>
            </a:rPr>
            <a:t>PRIPRAVLJALNICA </a:t>
          </a:r>
          <a:r>
            <a:rPr lang="sl-SI" sz="2000" b="1" dirty="0" smtClean="0">
              <a:solidFill>
                <a:schemeClr val="accent2">
                  <a:lumMod val="75000"/>
                </a:schemeClr>
              </a:solidFill>
            </a:rPr>
            <a:t>                             ZA </a:t>
          </a:r>
          <a:r>
            <a:rPr lang="sl-SI" sz="2000" b="1" dirty="0">
              <a:solidFill>
                <a:schemeClr val="accent2">
                  <a:lumMod val="75000"/>
                </a:schemeClr>
              </a:solidFill>
            </a:rPr>
            <a:t>UČENCE  </a:t>
          </a:r>
          <a:r>
            <a:rPr lang="sl-SI" sz="2000" b="1" dirty="0" smtClean="0">
              <a:solidFill>
                <a:schemeClr val="accent2">
                  <a:lumMod val="75000"/>
                </a:schemeClr>
              </a:solidFill>
            </a:rPr>
            <a:t>PRISELJENCE</a:t>
          </a:r>
          <a:endParaRPr lang="sl-SI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2970825B-41CB-477E-B926-83C8B3CEF453}" type="parTrans" cxnId="{CB1A1E75-DD62-4188-9794-7FEEFE1AA6C4}">
      <dgm:prSet/>
      <dgm:spPr/>
      <dgm:t>
        <a:bodyPr/>
        <a:lstStyle/>
        <a:p>
          <a:endParaRPr lang="sl-SI"/>
        </a:p>
      </dgm:t>
    </dgm:pt>
    <dgm:pt modelId="{69A1DFE5-B349-4120-99A6-95F8FCE68099}" type="sibTrans" cxnId="{CB1A1E75-DD62-4188-9794-7FEEFE1AA6C4}">
      <dgm:prSet/>
      <dgm:spPr/>
      <dgm:t>
        <a:bodyPr/>
        <a:lstStyle/>
        <a:p>
          <a:endParaRPr lang="sl-SI"/>
        </a:p>
      </dgm:t>
    </dgm:pt>
    <dgm:pt modelId="{75AA7059-63AE-4E55-A84C-5D0F37611E80}" type="asst">
      <dgm:prSet phldrT="[besedilo]" custT="1"/>
      <dgm:spPr/>
      <dgm:t>
        <a:bodyPr/>
        <a:lstStyle/>
        <a:p>
          <a:r>
            <a:rPr lang="sl-SI" sz="1400" b="1" dirty="0" smtClean="0">
              <a:solidFill>
                <a:srgbClr val="7030A0"/>
              </a:solidFill>
            </a:rPr>
            <a:t>UVAJALNICA</a:t>
          </a:r>
        </a:p>
        <a:p>
          <a:r>
            <a:rPr lang="sl-SI" sz="1400" b="0" dirty="0" smtClean="0">
              <a:solidFill>
                <a:srgbClr val="7030A0"/>
              </a:solidFill>
            </a:rPr>
            <a:t>pred pričetkom šolskega </a:t>
          </a:r>
          <a:r>
            <a:rPr lang="sl-SI" sz="1400" b="0" dirty="0">
              <a:solidFill>
                <a:srgbClr val="7030A0"/>
              </a:solidFill>
            </a:rPr>
            <a:t>leta</a:t>
          </a:r>
        </a:p>
      </dgm:t>
    </dgm:pt>
    <dgm:pt modelId="{B71BE492-7128-44F8-891C-91810E004B30}" type="parTrans" cxnId="{9E5EF3B9-126C-4B2E-A719-7514CF21BEF3}">
      <dgm:prSet/>
      <dgm:spPr/>
      <dgm:t>
        <a:bodyPr/>
        <a:lstStyle/>
        <a:p>
          <a:endParaRPr lang="sl-SI"/>
        </a:p>
      </dgm:t>
    </dgm:pt>
    <dgm:pt modelId="{47D79DED-60AA-4981-A5AA-CF4ADD570A3A}" type="sibTrans" cxnId="{9E5EF3B9-126C-4B2E-A719-7514CF21BEF3}">
      <dgm:prSet/>
      <dgm:spPr/>
      <dgm:t>
        <a:bodyPr/>
        <a:lstStyle/>
        <a:p>
          <a:endParaRPr lang="sl-SI"/>
        </a:p>
      </dgm:t>
    </dgm:pt>
    <dgm:pt modelId="{72B5C731-C0D6-4053-ABEA-63930E3C1F03}">
      <dgm:prSet phldrT="[besedilo]" custT="1"/>
      <dgm:spPr/>
      <dgm:t>
        <a:bodyPr/>
        <a:lstStyle/>
        <a:p>
          <a:r>
            <a:rPr lang="sl-SI" sz="1400" b="1" dirty="0">
              <a:solidFill>
                <a:srgbClr val="7030A0"/>
              </a:solidFill>
            </a:rPr>
            <a:t>NADALJEVALNICA </a:t>
          </a:r>
          <a:r>
            <a:rPr lang="sl-SI" sz="1400" b="1" dirty="0" smtClean="0">
              <a:solidFill>
                <a:srgbClr val="7030A0"/>
              </a:solidFill>
            </a:rPr>
            <a:t> </a:t>
          </a:r>
        </a:p>
        <a:p>
          <a:r>
            <a:rPr lang="sl-SI" sz="1400" b="0" dirty="0" smtClean="0">
              <a:solidFill>
                <a:srgbClr val="7030A0"/>
              </a:solidFill>
            </a:rPr>
            <a:t>med </a:t>
          </a:r>
          <a:r>
            <a:rPr lang="sl-SI" sz="1400" b="0" dirty="0">
              <a:solidFill>
                <a:srgbClr val="7030A0"/>
              </a:solidFill>
            </a:rPr>
            <a:t>šolskim letom</a:t>
          </a:r>
        </a:p>
      </dgm:t>
    </dgm:pt>
    <dgm:pt modelId="{F76BE96A-83E4-4ED2-A453-DD55A38165CD}" type="parTrans" cxnId="{E764D0CD-484B-48E7-8F25-C58C37CABA5D}">
      <dgm:prSet/>
      <dgm:spPr/>
      <dgm:t>
        <a:bodyPr/>
        <a:lstStyle/>
        <a:p>
          <a:endParaRPr lang="sl-SI"/>
        </a:p>
      </dgm:t>
    </dgm:pt>
    <dgm:pt modelId="{644B41B6-FE46-4145-928E-05C8C2266B73}" type="sibTrans" cxnId="{E764D0CD-484B-48E7-8F25-C58C37CABA5D}">
      <dgm:prSet/>
      <dgm:spPr/>
      <dgm:t>
        <a:bodyPr/>
        <a:lstStyle/>
        <a:p>
          <a:endParaRPr lang="sl-SI"/>
        </a:p>
      </dgm:t>
    </dgm:pt>
    <dgm:pt modelId="{8125A5A8-1967-4E86-B70D-45B17806E3F3}">
      <dgm:prSet/>
      <dgm:spPr/>
      <dgm:t>
        <a:bodyPr/>
        <a:lstStyle/>
        <a:p>
          <a:r>
            <a:rPr lang="sl-SI" b="1" dirty="0">
              <a:solidFill>
                <a:schemeClr val="accent6">
                  <a:lumMod val="50000"/>
                </a:schemeClr>
              </a:solidFill>
            </a:rPr>
            <a:t>POMOČ V ODDELKU IN SKUPINAH</a:t>
          </a:r>
        </a:p>
      </dgm:t>
    </dgm:pt>
    <dgm:pt modelId="{78385196-6CAB-4E6E-9DE3-EB9877AAB5F5}" type="parTrans" cxnId="{358DE0A9-D426-42F9-AD5B-049A82154D1E}">
      <dgm:prSet/>
      <dgm:spPr/>
      <dgm:t>
        <a:bodyPr/>
        <a:lstStyle/>
        <a:p>
          <a:endParaRPr lang="sl-SI"/>
        </a:p>
      </dgm:t>
    </dgm:pt>
    <dgm:pt modelId="{7D5C7018-16EF-453C-8488-FDE034F44831}" type="sibTrans" cxnId="{358DE0A9-D426-42F9-AD5B-049A82154D1E}">
      <dgm:prSet/>
      <dgm:spPr/>
      <dgm:t>
        <a:bodyPr/>
        <a:lstStyle/>
        <a:p>
          <a:endParaRPr lang="sl-SI"/>
        </a:p>
      </dgm:t>
    </dgm:pt>
    <dgm:pt modelId="{9F0B0666-52AD-4E3A-936C-C14BCA6E5B3F}">
      <dgm:prSet/>
      <dgm:spPr>
        <a:ln>
          <a:solidFill>
            <a:srgbClr val="00B050"/>
          </a:solidFill>
        </a:ln>
      </dgm:spPr>
      <dgm:t>
        <a:bodyPr/>
        <a:lstStyle/>
        <a:p>
          <a:r>
            <a:rPr lang="sl-SI" b="1" dirty="0">
              <a:solidFill>
                <a:schemeClr val="accent3">
                  <a:lumMod val="50000"/>
                </a:schemeClr>
              </a:solidFill>
            </a:rPr>
            <a:t>POMOČ IZVEN ODDELKA IN V SKUPINAH</a:t>
          </a:r>
        </a:p>
      </dgm:t>
    </dgm:pt>
    <dgm:pt modelId="{0BF468FB-D153-4627-B853-EAB56DBAAA68}" type="parTrans" cxnId="{EA9CE5EB-5BDF-4E31-84E7-64757B66C1E4}">
      <dgm:prSet/>
      <dgm:spPr/>
      <dgm:t>
        <a:bodyPr/>
        <a:lstStyle/>
        <a:p>
          <a:endParaRPr lang="sl-SI"/>
        </a:p>
      </dgm:t>
    </dgm:pt>
    <dgm:pt modelId="{95D1DAF7-AA11-46D0-8852-003A848C117D}" type="sibTrans" cxnId="{EA9CE5EB-5BDF-4E31-84E7-64757B66C1E4}">
      <dgm:prSet/>
      <dgm:spPr/>
      <dgm:t>
        <a:bodyPr/>
        <a:lstStyle/>
        <a:p>
          <a:endParaRPr lang="sl-SI"/>
        </a:p>
      </dgm:t>
    </dgm:pt>
    <dgm:pt modelId="{3C406434-342F-440F-A3C1-D42EA147A7C0}">
      <dgm:prSet/>
      <dgm:spPr>
        <a:ln>
          <a:solidFill>
            <a:srgbClr val="00B050"/>
          </a:solidFill>
        </a:ln>
      </dgm:spPr>
      <dgm:t>
        <a:bodyPr/>
        <a:lstStyle/>
        <a:p>
          <a:r>
            <a:rPr lang="sl-SI" b="1" dirty="0">
              <a:solidFill>
                <a:schemeClr val="accent3">
                  <a:lumMod val="50000"/>
                </a:schemeClr>
              </a:solidFill>
            </a:rPr>
            <a:t>URE SLOVENŠČINE</a:t>
          </a:r>
        </a:p>
      </dgm:t>
    </dgm:pt>
    <dgm:pt modelId="{CDB81076-B629-4959-A7E6-AB7FE2DB78B8}" type="parTrans" cxnId="{A92E2A34-6BAE-4D2D-BD6E-13E88D9C709C}">
      <dgm:prSet/>
      <dgm:spPr/>
      <dgm:t>
        <a:bodyPr/>
        <a:lstStyle/>
        <a:p>
          <a:endParaRPr lang="sl-SI"/>
        </a:p>
      </dgm:t>
    </dgm:pt>
    <dgm:pt modelId="{D781D434-8FB2-4B90-A405-35DB7E1ADAE4}" type="sibTrans" cxnId="{A92E2A34-6BAE-4D2D-BD6E-13E88D9C709C}">
      <dgm:prSet/>
      <dgm:spPr/>
      <dgm:t>
        <a:bodyPr/>
        <a:lstStyle/>
        <a:p>
          <a:endParaRPr lang="sl-SI"/>
        </a:p>
      </dgm:t>
    </dgm:pt>
    <dgm:pt modelId="{0D50517B-3B25-411C-825C-ABE8C3A2BE2F}">
      <dgm:prSet/>
      <dgm:spPr>
        <a:ln>
          <a:solidFill>
            <a:srgbClr val="00B050"/>
          </a:solidFill>
        </a:ln>
      </dgm:spPr>
      <dgm:t>
        <a:bodyPr/>
        <a:lstStyle/>
        <a:p>
          <a:r>
            <a:rPr lang="sl-SI" b="1" dirty="0">
              <a:solidFill>
                <a:schemeClr val="accent3">
                  <a:lumMod val="50000"/>
                </a:schemeClr>
              </a:solidFill>
            </a:rPr>
            <a:t>NADALJEVALNI TEČAJ IZ SLOVENŠČINE PRED PRIČETKOM NOVEGA ŠOLSKEGA LETA</a:t>
          </a:r>
        </a:p>
      </dgm:t>
    </dgm:pt>
    <dgm:pt modelId="{4E9194FC-2D29-423C-8B08-ADE7AB6EF2B5}" type="parTrans" cxnId="{21A39C02-F83A-418D-8192-1C1F0C04A4EC}">
      <dgm:prSet/>
      <dgm:spPr/>
      <dgm:t>
        <a:bodyPr/>
        <a:lstStyle/>
        <a:p>
          <a:endParaRPr lang="sl-SI"/>
        </a:p>
      </dgm:t>
    </dgm:pt>
    <dgm:pt modelId="{6AE3101B-0A97-41F3-8491-134C44895DCF}" type="sibTrans" cxnId="{21A39C02-F83A-418D-8192-1C1F0C04A4EC}">
      <dgm:prSet/>
      <dgm:spPr/>
      <dgm:t>
        <a:bodyPr/>
        <a:lstStyle/>
        <a:p>
          <a:endParaRPr lang="sl-SI"/>
        </a:p>
      </dgm:t>
    </dgm:pt>
    <dgm:pt modelId="{542DB45C-0673-4DF5-A5FF-B2289067B65D}">
      <dgm:prSet/>
      <dgm:spPr/>
      <dgm:t>
        <a:bodyPr/>
        <a:lstStyle/>
        <a:p>
          <a:r>
            <a:rPr lang="sl-SI" b="1" dirty="0">
              <a:solidFill>
                <a:schemeClr val="accent6">
                  <a:lumMod val="50000"/>
                </a:schemeClr>
              </a:solidFill>
            </a:rPr>
            <a:t>REDNE URE POUKA</a:t>
          </a:r>
        </a:p>
      </dgm:t>
    </dgm:pt>
    <dgm:pt modelId="{E8B3A01F-EC3A-4A7F-BED2-23C74A7669A5}" type="parTrans" cxnId="{BB42D4B7-9427-410E-8D3F-A35336C0539E}">
      <dgm:prSet/>
      <dgm:spPr/>
      <dgm:t>
        <a:bodyPr/>
        <a:lstStyle/>
        <a:p>
          <a:endParaRPr lang="sl-SI"/>
        </a:p>
      </dgm:t>
    </dgm:pt>
    <dgm:pt modelId="{844D0F3D-8040-4FA8-9720-F6F01A36F658}" type="sibTrans" cxnId="{BB42D4B7-9427-410E-8D3F-A35336C0539E}">
      <dgm:prSet/>
      <dgm:spPr/>
      <dgm:t>
        <a:bodyPr/>
        <a:lstStyle/>
        <a:p>
          <a:endParaRPr lang="sl-SI"/>
        </a:p>
      </dgm:t>
    </dgm:pt>
    <dgm:pt modelId="{BB916029-2547-41F0-B166-DD7BBE89E492}">
      <dgm:prSet/>
      <dgm:spPr/>
      <dgm:t>
        <a:bodyPr/>
        <a:lstStyle/>
        <a:p>
          <a:r>
            <a:rPr lang="sl-SI" b="1" dirty="0">
              <a:solidFill>
                <a:schemeClr val="accent6">
                  <a:lumMod val="50000"/>
                </a:schemeClr>
              </a:solidFill>
            </a:rPr>
            <a:t>DOPOLNILNI POUK</a:t>
          </a:r>
        </a:p>
      </dgm:t>
    </dgm:pt>
    <dgm:pt modelId="{0B9D2453-0D10-43C0-BEAD-18B4CF937B3D}" type="parTrans" cxnId="{1CB3D01A-2C09-4498-A470-313B48301380}">
      <dgm:prSet/>
      <dgm:spPr/>
      <dgm:t>
        <a:bodyPr/>
        <a:lstStyle/>
        <a:p>
          <a:endParaRPr lang="sl-SI"/>
        </a:p>
      </dgm:t>
    </dgm:pt>
    <dgm:pt modelId="{C7705BF6-9001-4BA9-81BB-FD61C2ED96BE}" type="sibTrans" cxnId="{1CB3D01A-2C09-4498-A470-313B48301380}">
      <dgm:prSet/>
      <dgm:spPr/>
      <dgm:t>
        <a:bodyPr/>
        <a:lstStyle/>
        <a:p>
          <a:endParaRPr lang="sl-SI"/>
        </a:p>
      </dgm:t>
    </dgm:pt>
    <dgm:pt modelId="{B97AEEC0-766B-4FAA-83A6-924DA601E84C}">
      <dgm:prSet/>
      <dgm:spPr/>
      <dgm:t>
        <a:bodyPr/>
        <a:lstStyle/>
        <a:p>
          <a:r>
            <a:rPr lang="sl-SI" b="1" dirty="0">
              <a:solidFill>
                <a:schemeClr val="accent6">
                  <a:lumMod val="50000"/>
                </a:schemeClr>
              </a:solidFill>
            </a:rPr>
            <a:t>VARSTVO IN PODALJŠANO BIVANJE</a:t>
          </a:r>
        </a:p>
      </dgm:t>
    </dgm:pt>
    <dgm:pt modelId="{42E67CD4-1A92-4FD1-8AD6-136EB611F545}" type="parTrans" cxnId="{FF522FBE-E83E-419B-B060-E7BD427634DC}">
      <dgm:prSet/>
      <dgm:spPr/>
      <dgm:t>
        <a:bodyPr/>
        <a:lstStyle/>
        <a:p>
          <a:endParaRPr lang="sl-SI"/>
        </a:p>
      </dgm:t>
    </dgm:pt>
    <dgm:pt modelId="{B7E268BB-483E-4612-8E56-4BDAC7B5E817}" type="sibTrans" cxnId="{FF522FBE-E83E-419B-B060-E7BD427634DC}">
      <dgm:prSet/>
      <dgm:spPr/>
      <dgm:t>
        <a:bodyPr/>
        <a:lstStyle/>
        <a:p>
          <a:endParaRPr lang="sl-SI"/>
        </a:p>
      </dgm:t>
    </dgm:pt>
    <dgm:pt modelId="{ADD05F55-AE86-4E05-8D5D-3D7370D1F2B9}">
      <dgm:prSet custT="1"/>
      <dgm:spPr/>
      <dgm:t>
        <a:bodyPr/>
        <a:lstStyle/>
        <a:p>
          <a:r>
            <a:rPr lang="sl-SI" sz="1200" b="1" dirty="0">
              <a:solidFill>
                <a:schemeClr val="accent1">
                  <a:lumMod val="75000"/>
                </a:schemeClr>
              </a:solidFill>
            </a:rPr>
            <a:t>UČENČEV INDIVIDUALNI PROGRAM</a:t>
          </a:r>
        </a:p>
      </dgm:t>
    </dgm:pt>
    <dgm:pt modelId="{F50B2D92-4EF9-4959-932A-588C219CB51B}" type="parTrans" cxnId="{63D84CF5-A7F8-4937-8E59-EDB86B7E519B}">
      <dgm:prSet/>
      <dgm:spPr/>
      <dgm:t>
        <a:bodyPr/>
        <a:lstStyle/>
        <a:p>
          <a:endParaRPr lang="sl-SI"/>
        </a:p>
      </dgm:t>
    </dgm:pt>
    <dgm:pt modelId="{FBFD421A-BE97-4431-BBA2-3AAA024F1613}" type="sibTrans" cxnId="{63D84CF5-A7F8-4937-8E59-EDB86B7E519B}">
      <dgm:prSet/>
      <dgm:spPr/>
      <dgm:t>
        <a:bodyPr/>
        <a:lstStyle/>
        <a:p>
          <a:endParaRPr lang="sl-SI"/>
        </a:p>
      </dgm:t>
    </dgm:pt>
    <dgm:pt modelId="{EDA863BC-2130-4BD0-894F-DC3D63EB17EE}">
      <dgm:prSet custT="1"/>
      <dgm:spPr/>
      <dgm:t>
        <a:bodyPr/>
        <a:lstStyle/>
        <a:p>
          <a:r>
            <a:rPr lang="sl-SI" sz="1200" b="1" dirty="0">
              <a:solidFill>
                <a:schemeClr val="accent1">
                  <a:lumMod val="75000"/>
                </a:schemeClr>
              </a:solidFill>
            </a:rPr>
            <a:t>20 </a:t>
          </a:r>
          <a:r>
            <a:rPr lang="sl-SI" sz="1200" b="1" dirty="0" smtClean="0">
              <a:solidFill>
                <a:schemeClr val="accent1">
                  <a:lumMod val="75000"/>
                </a:schemeClr>
              </a:solidFill>
            </a:rPr>
            <a:t> URNI </a:t>
          </a:r>
          <a:r>
            <a:rPr lang="sl-SI" sz="1200" b="1" dirty="0">
              <a:solidFill>
                <a:schemeClr val="accent1">
                  <a:lumMod val="75000"/>
                </a:schemeClr>
              </a:solidFill>
            </a:rPr>
            <a:t>PROGRAM</a:t>
          </a:r>
        </a:p>
      </dgm:t>
    </dgm:pt>
    <dgm:pt modelId="{BFA70EDF-F166-49A1-A424-55CAC0A75F47}" type="parTrans" cxnId="{B2CAB879-0327-4B78-A6F4-783BD6C63211}">
      <dgm:prSet/>
      <dgm:spPr/>
      <dgm:t>
        <a:bodyPr/>
        <a:lstStyle/>
        <a:p>
          <a:endParaRPr lang="sl-SI"/>
        </a:p>
      </dgm:t>
    </dgm:pt>
    <dgm:pt modelId="{6D80FA68-2164-40C3-8895-00BE3823CF9D}" type="sibTrans" cxnId="{B2CAB879-0327-4B78-A6F4-783BD6C63211}">
      <dgm:prSet/>
      <dgm:spPr/>
      <dgm:t>
        <a:bodyPr/>
        <a:lstStyle/>
        <a:p>
          <a:endParaRPr lang="sl-SI"/>
        </a:p>
      </dgm:t>
    </dgm:pt>
    <dgm:pt modelId="{78399834-C80D-4610-BE5C-F58A60E04D53}">
      <dgm:prSet/>
      <dgm:spPr/>
      <dgm:t>
        <a:bodyPr/>
        <a:lstStyle/>
        <a:p>
          <a:r>
            <a:rPr lang="sl-SI" b="1" dirty="0">
              <a:solidFill>
                <a:schemeClr val="accent6">
                  <a:lumMod val="50000"/>
                </a:schemeClr>
              </a:solidFill>
            </a:rPr>
            <a:t>UČENJE SLOVENŠČINE</a:t>
          </a:r>
        </a:p>
      </dgm:t>
    </dgm:pt>
    <dgm:pt modelId="{73A2C6EE-1FC4-4048-A161-91317AF821D5}" type="parTrans" cxnId="{B44CB6FF-BE25-4EC6-BB34-250CAF36C18D}">
      <dgm:prSet/>
      <dgm:spPr/>
      <dgm:t>
        <a:bodyPr/>
        <a:lstStyle/>
        <a:p>
          <a:endParaRPr lang="sl-SI"/>
        </a:p>
      </dgm:t>
    </dgm:pt>
    <dgm:pt modelId="{6EC5960D-A520-4D66-A1D7-D2CCF19C5416}" type="sibTrans" cxnId="{B44CB6FF-BE25-4EC6-BB34-250CAF36C18D}">
      <dgm:prSet/>
      <dgm:spPr/>
      <dgm:t>
        <a:bodyPr/>
        <a:lstStyle/>
        <a:p>
          <a:endParaRPr lang="sl-SI"/>
        </a:p>
      </dgm:t>
    </dgm:pt>
    <dgm:pt modelId="{2165F353-B502-40D0-A475-BFD935B0C6A1}">
      <dgm:prSet/>
      <dgm:spPr/>
      <dgm:t>
        <a:bodyPr/>
        <a:lstStyle/>
        <a:p>
          <a:r>
            <a:rPr lang="sl-SI" b="1" dirty="0">
              <a:solidFill>
                <a:schemeClr val="accent6">
                  <a:lumMod val="50000"/>
                </a:schemeClr>
              </a:solidFill>
            </a:rPr>
            <a:t>VSEBINE IZ DRŽAVLJANSKE IN DOMOVINSKE VZGOJE TER ETIKE IN KULTURNE DEDIŠČINE</a:t>
          </a:r>
        </a:p>
      </dgm:t>
    </dgm:pt>
    <dgm:pt modelId="{93F11923-C208-4519-8581-D953ED24F771}" type="parTrans" cxnId="{CE3EAC2B-96AD-403A-A15C-0D326754B5A1}">
      <dgm:prSet/>
      <dgm:spPr/>
      <dgm:t>
        <a:bodyPr/>
        <a:lstStyle/>
        <a:p>
          <a:endParaRPr lang="sl-SI"/>
        </a:p>
      </dgm:t>
    </dgm:pt>
    <dgm:pt modelId="{75C099A9-551D-4CD3-96B5-3B4AFC48B773}" type="sibTrans" cxnId="{CE3EAC2B-96AD-403A-A15C-0D326754B5A1}">
      <dgm:prSet/>
      <dgm:spPr/>
      <dgm:t>
        <a:bodyPr/>
        <a:lstStyle/>
        <a:p>
          <a:endParaRPr lang="sl-SI"/>
        </a:p>
      </dgm:t>
    </dgm:pt>
    <dgm:pt modelId="{642BD160-BD9F-46FA-AB94-25B254227486}">
      <dgm:prSet/>
      <dgm:spPr/>
      <dgm:t>
        <a:bodyPr/>
        <a:lstStyle/>
        <a:p>
          <a:r>
            <a:rPr lang="sl-SI" b="1" dirty="0">
              <a:solidFill>
                <a:schemeClr val="accent6">
                  <a:lumMod val="50000"/>
                </a:schemeClr>
              </a:solidFill>
            </a:rPr>
            <a:t>INTERESNE DEJAVNOSTI</a:t>
          </a:r>
        </a:p>
      </dgm:t>
    </dgm:pt>
    <dgm:pt modelId="{DB2AF26A-06E4-4A6E-8919-33AF6780AB34}" type="parTrans" cxnId="{685E9669-9EEE-4B4B-AD43-F6111B669C87}">
      <dgm:prSet/>
      <dgm:spPr/>
      <dgm:t>
        <a:bodyPr/>
        <a:lstStyle/>
        <a:p>
          <a:endParaRPr lang="sl-SI"/>
        </a:p>
      </dgm:t>
    </dgm:pt>
    <dgm:pt modelId="{F4FC31FB-C982-44DE-8029-925B0D878829}" type="sibTrans" cxnId="{685E9669-9EEE-4B4B-AD43-F6111B669C87}">
      <dgm:prSet/>
      <dgm:spPr/>
      <dgm:t>
        <a:bodyPr/>
        <a:lstStyle/>
        <a:p>
          <a:endParaRPr lang="sl-SI"/>
        </a:p>
      </dgm:t>
    </dgm:pt>
    <dgm:pt modelId="{898ACEE9-4FEF-4A25-99DE-78DF6A00BF3D}" type="pres">
      <dgm:prSet presAssocID="{1572F07C-5760-4208-A3C3-1DC3E9570A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7263A385-7D76-46CD-9054-D763AF1A8ED4}" type="pres">
      <dgm:prSet presAssocID="{557255AC-6EE3-4C5A-B27D-24AD0D770088}" presName="hierRoot1" presStyleCnt="0"/>
      <dgm:spPr/>
    </dgm:pt>
    <dgm:pt modelId="{28F3D429-632E-474B-B06B-53794F14ABBE}" type="pres">
      <dgm:prSet presAssocID="{557255AC-6EE3-4C5A-B27D-24AD0D770088}" presName="composite" presStyleCnt="0"/>
      <dgm:spPr/>
    </dgm:pt>
    <dgm:pt modelId="{F58FC4A6-05A8-41DE-A04A-F50D10D087C3}" type="pres">
      <dgm:prSet presAssocID="{557255AC-6EE3-4C5A-B27D-24AD0D770088}" presName="background" presStyleLbl="node0" presStyleIdx="0" presStyleCnt="1"/>
      <dgm:spPr/>
    </dgm:pt>
    <dgm:pt modelId="{3DB8B738-4869-4AFB-ACC3-E3C10BAE39FE}" type="pres">
      <dgm:prSet presAssocID="{557255AC-6EE3-4C5A-B27D-24AD0D770088}" presName="text" presStyleLbl="fgAcc0" presStyleIdx="0" presStyleCnt="1" custScaleX="426743" custScaleY="112176" custLinFactNeighborX="-1117" custLinFactNeighborY="-4926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514D612-2D89-49CA-848D-2F1E50676E08}" type="pres">
      <dgm:prSet presAssocID="{557255AC-6EE3-4C5A-B27D-24AD0D770088}" presName="hierChild2" presStyleCnt="0"/>
      <dgm:spPr/>
    </dgm:pt>
    <dgm:pt modelId="{F1A0BB6B-2A1E-4BE0-9232-0C7787A7648B}" type="pres">
      <dgm:prSet presAssocID="{B71BE492-7128-44F8-891C-91810E004B30}" presName="Name10" presStyleLbl="parChTrans1D2" presStyleIdx="0" presStyleCnt="2"/>
      <dgm:spPr/>
      <dgm:t>
        <a:bodyPr/>
        <a:lstStyle/>
        <a:p>
          <a:endParaRPr lang="sl-SI"/>
        </a:p>
      </dgm:t>
    </dgm:pt>
    <dgm:pt modelId="{D5943C59-DE19-4821-92D2-03B99F6AA527}" type="pres">
      <dgm:prSet presAssocID="{75AA7059-63AE-4E55-A84C-5D0F37611E80}" presName="hierRoot2" presStyleCnt="0"/>
      <dgm:spPr/>
    </dgm:pt>
    <dgm:pt modelId="{7669B325-045D-4BFC-997F-A326734DB620}" type="pres">
      <dgm:prSet presAssocID="{75AA7059-63AE-4E55-A84C-5D0F37611E80}" presName="composite2" presStyleCnt="0"/>
      <dgm:spPr/>
    </dgm:pt>
    <dgm:pt modelId="{B7F4151F-586D-431E-BBA3-14804A19DC74}" type="pres">
      <dgm:prSet presAssocID="{75AA7059-63AE-4E55-A84C-5D0F37611E80}" presName="background2" presStyleLbl="asst1" presStyleIdx="0" presStyleCnt="1"/>
      <dgm:spPr/>
    </dgm:pt>
    <dgm:pt modelId="{D485D91A-66A3-4C18-816A-63C312A60A2D}" type="pres">
      <dgm:prSet presAssocID="{75AA7059-63AE-4E55-A84C-5D0F37611E80}" presName="text2" presStyleLbl="fgAcc2" presStyleIdx="0" presStyleCnt="2" custScaleX="279492" custScaleY="10350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21F07B8-6C15-4582-9617-542C46B8CB14}" type="pres">
      <dgm:prSet presAssocID="{75AA7059-63AE-4E55-A84C-5D0F37611E80}" presName="hierChild3" presStyleCnt="0"/>
      <dgm:spPr/>
    </dgm:pt>
    <dgm:pt modelId="{B8195649-34A4-41A1-A9A7-B83F8E26A73F}" type="pres">
      <dgm:prSet presAssocID="{BFA70EDF-F166-49A1-A424-55CAC0A75F47}" presName="Name17" presStyleLbl="parChTrans1D3" presStyleIdx="0" presStyleCnt="2"/>
      <dgm:spPr/>
      <dgm:t>
        <a:bodyPr/>
        <a:lstStyle/>
        <a:p>
          <a:endParaRPr lang="sl-SI"/>
        </a:p>
      </dgm:t>
    </dgm:pt>
    <dgm:pt modelId="{0EB523A9-03F1-4D0D-ADCA-9EBF48FFF985}" type="pres">
      <dgm:prSet presAssocID="{EDA863BC-2130-4BD0-894F-DC3D63EB17EE}" presName="hierRoot3" presStyleCnt="0"/>
      <dgm:spPr/>
    </dgm:pt>
    <dgm:pt modelId="{4939CD93-7C80-428D-995B-2EAE789708C2}" type="pres">
      <dgm:prSet presAssocID="{EDA863BC-2130-4BD0-894F-DC3D63EB17EE}" presName="composite3" presStyleCnt="0"/>
      <dgm:spPr/>
    </dgm:pt>
    <dgm:pt modelId="{9BFC88B1-A242-4275-9838-1BE28517FADC}" type="pres">
      <dgm:prSet presAssocID="{EDA863BC-2130-4BD0-894F-DC3D63EB17EE}" presName="background3" presStyleLbl="node3" presStyleIdx="0" presStyleCnt="2"/>
      <dgm:spPr/>
    </dgm:pt>
    <dgm:pt modelId="{6D93C18E-3F20-4DDF-AD56-1BAE99A8EF1B}" type="pres">
      <dgm:prSet presAssocID="{EDA863BC-2130-4BD0-894F-DC3D63EB17EE}" presName="text3" presStyleLbl="fgAcc3" presStyleIdx="0" presStyleCnt="2" custScaleX="222136" custScaleY="66376" custLinFactNeighborX="1740" custLinFactNeighborY="1246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6E1C420-7EEA-441D-9E86-57E1407367D8}" type="pres">
      <dgm:prSet presAssocID="{EDA863BC-2130-4BD0-894F-DC3D63EB17EE}" presName="hierChild4" presStyleCnt="0"/>
      <dgm:spPr/>
    </dgm:pt>
    <dgm:pt modelId="{A81F787F-5B13-42A2-BD8E-68B21D7C4042}" type="pres">
      <dgm:prSet presAssocID="{73A2C6EE-1FC4-4048-A161-91317AF821D5}" presName="Name23" presStyleLbl="parChTrans1D4" presStyleIdx="0" presStyleCnt="10"/>
      <dgm:spPr/>
      <dgm:t>
        <a:bodyPr/>
        <a:lstStyle/>
        <a:p>
          <a:endParaRPr lang="sl-SI"/>
        </a:p>
      </dgm:t>
    </dgm:pt>
    <dgm:pt modelId="{4B210746-B768-4A90-A039-8FD0AF2A7445}" type="pres">
      <dgm:prSet presAssocID="{78399834-C80D-4610-BE5C-F58A60E04D53}" presName="hierRoot4" presStyleCnt="0"/>
      <dgm:spPr/>
    </dgm:pt>
    <dgm:pt modelId="{53B7B9E8-EC77-46D0-8571-E2565CB85DD4}" type="pres">
      <dgm:prSet presAssocID="{78399834-C80D-4610-BE5C-F58A60E04D53}" presName="composite4" presStyleCnt="0"/>
      <dgm:spPr/>
    </dgm:pt>
    <dgm:pt modelId="{1247DFB0-79B2-479C-BD21-B431FC5E6FE7}" type="pres">
      <dgm:prSet presAssocID="{78399834-C80D-4610-BE5C-F58A60E04D53}" presName="background4" presStyleLbl="node4" presStyleIdx="0" presStyleCnt="10"/>
      <dgm:spPr/>
    </dgm:pt>
    <dgm:pt modelId="{5A32B848-B174-43C1-97DA-8A78FC8976C7}" type="pres">
      <dgm:prSet presAssocID="{78399834-C80D-4610-BE5C-F58A60E04D53}" presName="text4" presStyleLbl="fgAcc4" presStyleIdx="0" presStyleCnt="10" custScaleY="106211" custLinFactNeighborX="-33051" custLinFactNeighborY="2034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C8521DA-5AD7-4BDC-8763-E92F34CBEBB3}" type="pres">
      <dgm:prSet presAssocID="{78399834-C80D-4610-BE5C-F58A60E04D53}" presName="hierChild5" presStyleCnt="0"/>
      <dgm:spPr/>
    </dgm:pt>
    <dgm:pt modelId="{C0C79DC5-6BA1-443B-9473-5902CE6EA675}" type="pres">
      <dgm:prSet presAssocID="{93F11923-C208-4519-8581-D953ED24F771}" presName="Name23" presStyleLbl="parChTrans1D4" presStyleIdx="1" presStyleCnt="10"/>
      <dgm:spPr/>
      <dgm:t>
        <a:bodyPr/>
        <a:lstStyle/>
        <a:p>
          <a:endParaRPr lang="sl-SI"/>
        </a:p>
      </dgm:t>
    </dgm:pt>
    <dgm:pt modelId="{EA343410-6213-44DB-A610-76EA22938F9C}" type="pres">
      <dgm:prSet presAssocID="{2165F353-B502-40D0-A475-BFD935B0C6A1}" presName="hierRoot4" presStyleCnt="0"/>
      <dgm:spPr/>
    </dgm:pt>
    <dgm:pt modelId="{4983739C-4E17-44E0-AAB4-71AF8196317A}" type="pres">
      <dgm:prSet presAssocID="{2165F353-B502-40D0-A475-BFD935B0C6A1}" presName="composite4" presStyleCnt="0"/>
      <dgm:spPr/>
    </dgm:pt>
    <dgm:pt modelId="{9B53961B-23CE-42FD-BA7D-CBCC5D249C09}" type="pres">
      <dgm:prSet presAssocID="{2165F353-B502-40D0-A475-BFD935B0C6A1}" presName="background4" presStyleLbl="node4" presStyleIdx="1" presStyleCnt="10"/>
      <dgm:spPr/>
    </dgm:pt>
    <dgm:pt modelId="{79A0232E-5DC9-467F-A0A1-66DA5888A0EE}" type="pres">
      <dgm:prSet presAssocID="{2165F353-B502-40D0-A475-BFD935B0C6A1}" presName="text4" presStyleLbl="fgAcc4" presStyleIdx="1" presStyleCnt="10" custScaleX="167407" custScaleY="114365" custLinFactNeighborX="-10420" custLinFactNeighborY="2034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FA2C0D14-8330-4D50-9FD7-BDDF7F9B4169}" type="pres">
      <dgm:prSet presAssocID="{2165F353-B502-40D0-A475-BFD935B0C6A1}" presName="hierChild5" presStyleCnt="0"/>
      <dgm:spPr/>
    </dgm:pt>
    <dgm:pt modelId="{D94B9CE8-7133-482B-98FC-58023CF07EFA}" type="pres">
      <dgm:prSet presAssocID="{F76BE96A-83E4-4ED2-A453-DD55A38165CD}" presName="Name10" presStyleLbl="parChTrans1D2" presStyleIdx="1" presStyleCnt="2"/>
      <dgm:spPr/>
      <dgm:t>
        <a:bodyPr/>
        <a:lstStyle/>
        <a:p>
          <a:endParaRPr lang="sl-SI"/>
        </a:p>
      </dgm:t>
    </dgm:pt>
    <dgm:pt modelId="{AAE5556D-D409-457B-B25A-C14D48E91A24}" type="pres">
      <dgm:prSet presAssocID="{72B5C731-C0D6-4053-ABEA-63930E3C1F03}" presName="hierRoot2" presStyleCnt="0"/>
      <dgm:spPr/>
    </dgm:pt>
    <dgm:pt modelId="{F1CD18D8-1677-4BCD-91D8-A9F2858144C6}" type="pres">
      <dgm:prSet presAssocID="{72B5C731-C0D6-4053-ABEA-63930E3C1F03}" presName="composite2" presStyleCnt="0"/>
      <dgm:spPr/>
    </dgm:pt>
    <dgm:pt modelId="{668E47A2-D8EB-4C43-B0F2-7816F3B89144}" type="pres">
      <dgm:prSet presAssocID="{72B5C731-C0D6-4053-ABEA-63930E3C1F03}" presName="background2" presStyleLbl="node2" presStyleIdx="0" presStyleCnt="1"/>
      <dgm:spPr/>
    </dgm:pt>
    <dgm:pt modelId="{56FC6F8C-C74E-4789-A675-6A9DA9611045}" type="pres">
      <dgm:prSet presAssocID="{72B5C731-C0D6-4053-ABEA-63930E3C1F03}" presName="text2" presStyleLbl="fgAcc2" presStyleIdx="1" presStyleCnt="2" custScaleX="357765" custScaleY="10537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FFC64D0-64B2-494A-84D8-BFA802B04BA4}" type="pres">
      <dgm:prSet presAssocID="{72B5C731-C0D6-4053-ABEA-63930E3C1F03}" presName="hierChild3" presStyleCnt="0"/>
      <dgm:spPr/>
    </dgm:pt>
    <dgm:pt modelId="{90718383-5DB2-4673-9692-FB5959A5C7A1}" type="pres">
      <dgm:prSet presAssocID="{F50B2D92-4EF9-4959-932A-588C219CB51B}" presName="Name17" presStyleLbl="parChTrans1D3" presStyleIdx="1" presStyleCnt="2"/>
      <dgm:spPr/>
      <dgm:t>
        <a:bodyPr/>
        <a:lstStyle/>
        <a:p>
          <a:endParaRPr lang="sl-SI"/>
        </a:p>
      </dgm:t>
    </dgm:pt>
    <dgm:pt modelId="{3F16D51C-925E-493F-B3B8-AC233F023FC4}" type="pres">
      <dgm:prSet presAssocID="{ADD05F55-AE86-4E05-8D5D-3D7370D1F2B9}" presName="hierRoot3" presStyleCnt="0"/>
      <dgm:spPr/>
    </dgm:pt>
    <dgm:pt modelId="{45FFF678-3B12-4BE3-89D5-3CE1DEEF1A3B}" type="pres">
      <dgm:prSet presAssocID="{ADD05F55-AE86-4E05-8D5D-3D7370D1F2B9}" presName="composite3" presStyleCnt="0"/>
      <dgm:spPr/>
    </dgm:pt>
    <dgm:pt modelId="{E8CA9067-267E-49A2-8D04-33609FAD323D}" type="pres">
      <dgm:prSet presAssocID="{ADD05F55-AE86-4E05-8D5D-3D7370D1F2B9}" presName="background3" presStyleLbl="node3" presStyleIdx="1" presStyleCnt="2"/>
      <dgm:spPr/>
    </dgm:pt>
    <dgm:pt modelId="{7D788F7F-44ED-42B8-AFB3-91ECAB5116A3}" type="pres">
      <dgm:prSet presAssocID="{ADD05F55-AE86-4E05-8D5D-3D7370D1F2B9}" presName="text3" presStyleLbl="fgAcc3" presStyleIdx="1" presStyleCnt="2" custScaleX="264866" custScaleY="70895" custLinFactNeighborX="358" custLinFactNeighborY="50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567371B-9C5E-49D0-BC1B-9C0AB102426D}" type="pres">
      <dgm:prSet presAssocID="{ADD05F55-AE86-4E05-8D5D-3D7370D1F2B9}" presName="hierChild4" presStyleCnt="0"/>
      <dgm:spPr/>
    </dgm:pt>
    <dgm:pt modelId="{71A30CE5-6F9B-4BDD-8A20-99B4B0B5C8EC}" type="pres">
      <dgm:prSet presAssocID="{78385196-6CAB-4E6E-9DE3-EB9877AAB5F5}" presName="Name23" presStyleLbl="parChTrans1D4" presStyleIdx="2" presStyleCnt="10"/>
      <dgm:spPr/>
      <dgm:t>
        <a:bodyPr/>
        <a:lstStyle/>
        <a:p>
          <a:endParaRPr lang="sl-SI"/>
        </a:p>
      </dgm:t>
    </dgm:pt>
    <dgm:pt modelId="{5CF53D49-1525-44EA-832B-A22A638FFF19}" type="pres">
      <dgm:prSet presAssocID="{8125A5A8-1967-4E86-B70D-45B17806E3F3}" presName="hierRoot4" presStyleCnt="0"/>
      <dgm:spPr/>
    </dgm:pt>
    <dgm:pt modelId="{1CFE315D-0C49-4B79-8EC3-DA9CF60EFD50}" type="pres">
      <dgm:prSet presAssocID="{8125A5A8-1967-4E86-B70D-45B17806E3F3}" presName="composite4" presStyleCnt="0"/>
      <dgm:spPr/>
    </dgm:pt>
    <dgm:pt modelId="{3327812F-2470-4AC5-B2F4-6485F6DA414E}" type="pres">
      <dgm:prSet presAssocID="{8125A5A8-1967-4E86-B70D-45B17806E3F3}" presName="background4" presStyleLbl="node4" presStyleIdx="2" presStyleCnt="10"/>
      <dgm:spPr/>
    </dgm:pt>
    <dgm:pt modelId="{2A7793F1-4942-41EE-A386-5E2DC252A9EA}" type="pres">
      <dgm:prSet presAssocID="{8125A5A8-1967-4E86-B70D-45B17806E3F3}" presName="text4" presStyleLbl="fgAcc4" presStyleIdx="2" presStyleCnt="10" custScaleY="6862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30C1B69-E0D4-49F7-9040-7D37915D2B99}" type="pres">
      <dgm:prSet presAssocID="{8125A5A8-1967-4E86-B70D-45B17806E3F3}" presName="hierChild5" presStyleCnt="0"/>
      <dgm:spPr/>
    </dgm:pt>
    <dgm:pt modelId="{BAABE808-D93A-4407-8BA2-AB8BBA79A55D}" type="pres">
      <dgm:prSet presAssocID="{E8B3A01F-EC3A-4A7F-BED2-23C74A7669A5}" presName="Name23" presStyleLbl="parChTrans1D4" presStyleIdx="3" presStyleCnt="10"/>
      <dgm:spPr/>
      <dgm:t>
        <a:bodyPr/>
        <a:lstStyle/>
        <a:p>
          <a:endParaRPr lang="sl-SI"/>
        </a:p>
      </dgm:t>
    </dgm:pt>
    <dgm:pt modelId="{77647BD5-2A7A-4516-B4FF-6FE6190D04E8}" type="pres">
      <dgm:prSet presAssocID="{542DB45C-0673-4DF5-A5FF-B2289067B65D}" presName="hierRoot4" presStyleCnt="0"/>
      <dgm:spPr/>
    </dgm:pt>
    <dgm:pt modelId="{DE25F4DF-8DC8-4EDE-86FF-1838892C5EFC}" type="pres">
      <dgm:prSet presAssocID="{542DB45C-0673-4DF5-A5FF-B2289067B65D}" presName="composite4" presStyleCnt="0"/>
      <dgm:spPr/>
    </dgm:pt>
    <dgm:pt modelId="{61208F63-881B-4A5F-A2CD-F29F05DDA82A}" type="pres">
      <dgm:prSet presAssocID="{542DB45C-0673-4DF5-A5FF-B2289067B65D}" presName="background4" presStyleLbl="node4" presStyleIdx="3" presStyleCnt="10"/>
      <dgm:spPr/>
    </dgm:pt>
    <dgm:pt modelId="{B8FED0E2-604E-4BFA-BAE9-383B87FF364B}" type="pres">
      <dgm:prSet presAssocID="{542DB45C-0673-4DF5-A5FF-B2289067B65D}" presName="text4" presStyleLbl="fgAcc4" presStyleIdx="3" presStyleCnt="10" custScaleY="7690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8A3A8CC-A09B-4D99-B1D8-F56CF7F3F690}" type="pres">
      <dgm:prSet presAssocID="{542DB45C-0673-4DF5-A5FF-B2289067B65D}" presName="hierChild5" presStyleCnt="0"/>
      <dgm:spPr/>
    </dgm:pt>
    <dgm:pt modelId="{D31F2794-52A0-4D51-A8A8-F6A6BF1C0C25}" type="pres">
      <dgm:prSet presAssocID="{0B9D2453-0D10-43C0-BEAD-18B4CF937B3D}" presName="Name23" presStyleLbl="parChTrans1D4" presStyleIdx="4" presStyleCnt="10"/>
      <dgm:spPr/>
      <dgm:t>
        <a:bodyPr/>
        <a:lstStyle/>
        <a:p>
          <a:endParaRPr lang="sl-SI"/>
        </a:p>
      </dgm:t>
    </dgm:pt>
    <dgm:pt modelId="{B9AD2BFB-B6F4-4E84-875E-B5AF8080795B}" type="pres">
      <dgm:prSet presAssocID="{BB916029-2547-41F0-B166-DD7BBE89E492}" presName="hierRoot4" presStyleCnt="0"/>
      <dgm:spPr/>
    </dgm:pt>
    <dgm:pt modelId="{5838959F-93CB-4CBB-81BA-CE7A2E4435EC}" type="pres">
      <dgm:prSet presAssocID="{BB916029-2547-41F0-B166-DD7BBE89E492}" presName="composite4" presStyleCnt="0"/>
      <dgm:spPr/>
    </dgm:pt>
    <dgm:pt modelId="{1B429C5C-9371-4004-ABF2-837BF3F12CC7}" type="pres">
      <dgm:prSet presAssocID="{BB916029-2547-41F0-B166-DD7BBE89E492}" presName="background4" presStyleLbl="node4" presStyleIdx="4" presStyleCnt="10"/>
      <dgm:spPr/>
    </dgm:pt>
    <dgm:pt modelId="{EDC11F6A-254D-4B22-BEB0-29D38BDDC573}" type="pres">
      <dgm:prSet presAssocID="{BB916029-2547-41F0-B166-DD7BBE89E492}" presName="text4" presStyleLbl="fgAcc4" presStyleIdx="4" presStyleCnt="10" custScaleY="88000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0AC413F-C814-4081-BD39-4A7566FF2BA5}" type="pres">
      <dgm:prSet presAssocID="{BB916029-2547-41F0-B166-DD7BBE89E492}" presName="hierChild5" presStyleCnt="0"/>
      <dgm:spPr/>
    </dgm:pt>
    <dgm:pt modelId="{806BB3E6-FDAA-480D-BC19-A06ED469487C}" type="pres">
      <dgm:prSet presAssocID="{42E67CD4-1A92-4FD1-8AD6-136EB611F545}" presName="Name23" presStyleLbl="parChTrans1D4" presStyleIdx="5" presStyleCnt="10"/>
      <dgm:spPr/>
      <dgm:t>
        <a:bodyPr/>
        <a:lstStyle/>
        <a:p>
          <a:endParaRPr lang="sl-SI"/>
        </a:p>
      </dgm:t>
    </dgm:pt>
    <dgm:pt modelId="{B777BEE7-7E2F-4BF1-B41A-6471BB700733}" type="pres">
      <dgm:prSet presAssocID="{B97AEEC0-766B-4FAA-83A6-924DA601E84C}" presName="hierRoot4" presStyleCnt="0"/>
      <dgm:spPr/>
    </dgm:pt>
    <dgm:pt modelId="{892B7DDD-0CCA-4DCD-8D0E-84683C10753A}" type="pres">
      <dgm:prSet presAssocID="{B97AEEC0-766B-4FAA-83A6-924DA601E84C}" presName="composite4" presStyleCnt="0"/>
      <dgm:spPr/>
    </dgm:pt>
    <dgm:pt modelId="{617090AC-F597-45D4-B7DA-E2167D4F1C69}" type="pres">
      <dgm:prSet presAssocID="{B97AEEC0-766B-4FAA-83A6-924DA601E84C}" presName="background4" presStyleLbl="node4" presStyleIdx="5" presStyleCnt="10"/>
      <dgm:spPr/>
    </dgm:pt>
    <dgm:pt modelId="{A7F8A6FF-90B3-49AB-9F96-91CB0DFF362E}" type="pres">
      <dgm:prSet presAssocID="{B97AEEC0-766B-4FAA-83A6-924DA601E84C}" presName="text4" presStyleLbl="fgAcc4" presStyleIdx="5" presStyleCnt="10" custScaleY="8133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2BEB626C-AC3B-422F-9B3E-63F51810891E}" type="pres">
      <dgm:prSet presAssocID="{B97AEEC0-766B-4FAA-83A6-924DA601E84C}" presName="hierChild5" presStyleCnt="0"/>
      <dgm:spPr/>
    </dgm:pt>
    <dgm:pt modelId="{76CD8CC6-C985-41FC-9C84-1E7F956E70F1}" type="pres">
      <dgm:prSet presAssocID="{DB2AF26A-06E4-4A6E-8919-33AF6780AB34}" presName="Name23" presStyleLbl="parChTrans1D4" presStyleIdx="6" presStyleCnt="10"/>
      <dgm:spPr/>
      <dgm:t>
        <a:bodyPr/>
        <a:lstStyle/>
        <a:p>
          <a:endParaRPr lang="sl-SI"/>
        </a:p>
      </dgm:t>
    </dgm:pt>
    <dgm:pt modelId="{6BB23239-D4FC-48D1-AB75-298B791CDBA7}" type="pres">
      <dgm:prSet presAssocID="{642BD160-BD9F-46FA-AB94-25B254227486}" presName="hierRoot4" presStyleCnt="0"/>
      <dgm:spPr/>
    </dgm:pt>
    <dgm:pt modelId="{1550393F-87A3-4042-BDB1-195B2957D4FC}" type="pres">
      <dgm:prSet presAssocID="{642BD160-BD9F-46FA-AB94-25B254227486}" presName="composite4" presStyleCnt="0"/>
      <dgm:spPr/>
    </dgm:pt>
    <dgm:pt modelId="{E2205B70-D3C0-4DD0-8CDD-0B1CBFC7F283}" type="pres">
      <dgm:prSet presAssocID="{642BD160-BD9F-46FA-AB94-25B254227486}" presName="background4" presStyleLbl="node4" presStyleIdx="6" presStyleCnt="10"/>
      <dgm:spPr/>
    </dgm:pt>
    <dgm:pt modelId="{728D2C0A-34F0-47F9-831F-D6C78465C3D3}" type="pres">
      <dgm:prSet presAssocID="{642BD160-BD9F-46FA-AB94-25B254227486}" presName="text4" presStyleLbl="fgAcc4" presStyleIdx="6" presStyleCnt="10" custAng="0" custScaleY="74730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A8DECFE3-112D-4903-8FC8-83BD988D54E4}" type="pres">
      <dgm:prSet presAssocID="{642BD160-BD9F-46FA-AB94-25B254227486}" presName="hierChild5" presStyleCnt="0"/>
      <dgm:spPr/>
    </dgm:pt>
    <dgm:pt modelId="{A867FD28-7A29-4264-8919-08C7FA181F25}" type="pres">
      <dgm:prSet presAssocID="{0BF468FB-D153-4627-B853-EAB56DBAAA68}" presName="Name23" presStyleLbl="parChTrans1D4" presStyleIdx="7" presStyleCnt="10"/>
      <dgm:spPr/>
      <dgm:t>
        <a:bodyPr/>
        <a:lstStyle/>
        <a:p>
          <a:endParaRPr lang="sl-SI"/>
        </a:p>
      </dgm:t>
    </dgm:pt>
    <dgm:pt modelId="{C549AA29-D9BC-42A6-AD9F-FC05193632FB}" type="pres">
      <dgm:prSet presAssocID="{9F0B0666-52AD-4E3A-936C-C14BCA6E5B3F}" presName="hierRoot4" presStyleCnt="0"/>
      <dgm:spPr/>
    </dgm:pt>
    <dgm:pt modelId="{26DC97D2-DECE-4E85-950D-8B08F1455BEB}" type="pres">
      <dgm:prSet presAssocID="{9F0B0666-52AD-4E3A-936C-C14BCA6E5B3F}" presName="composite4" presStyleCnt="0"/>
      <dgm:spPr/>
    </dgm:pt>
    <dgm:pt modelId="{9B71CFD1-F36D-47BA-939B-D0BF5BA9830B}" type="pres">
      <dgm:prSet presAssocID="{9F0B0666-52AD-4E3A-936C-C14BCA6E5B3F}" presName="background4" presStyleLbl="node4" presStyleIdx="7" presStyleCnt="10"/>
      <dgm:spPr>
        <a:gradFill rotWithShape="0">
          <a:gsLst>
            <a:gs pos="100000">
              <a:srgbClr val="92D050"/>
            </a:gs>
            <a:gs pos="100000">
              <a:srgbClr val="ACC047"/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  <dgm:pt modelId="{E88C45F8-E671-4EC0-B429-B5D3C9D1BD0D}" type="pres">
      <dgm:prSet presAssocID="{9F0B0666-52AD-4E3A-936C-C14BCA6E5B3F}" presName="text4" presStyleLbl="fgAcc4" presStyleIdx="7" presStyleCnt="10" custScaleY="6862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00F1649-0B93-4FBC-906C-D398D1311C91}" type="pres">
      <dgm:prSet presAssocID="{9F0B0666-52AD-4E3A-936C-C14BCA6E5B3F}" presName="hierChild5" presStyleCnt="0"/>
      <dgm:spPr/>
    </dgm:pt>
    <dgm:pt modelId="{9332C3B9-4DCC-481A-9A4B-C03C84F31233}" type="pres">
      <dgm:prSet presAssocID="{CDB81076-B629-4959-A7E6-AB7FE2DB78B8}" presName="Name23" presStyleLbl="parChTrans1D4" presStyleIdx="8" presStyleCnt="10"/>
      <dgm:spPr/>
      <dgm:t>
        <a:bodyPr/>
        <a:lstStyle/>
        <a:p>
          <a:endParaRPr lang="sl-SI"/>
        </a:p>
      </dgm:t>
    </dgm:pt>
    <dgm:pt modelId="{4A7D7E48-6443-477D-8374-FD44877B07C4}" type="pres">
      <dgm:prSet presAssocID="{3C406434-342F-440F-A3C1-D42EA147A7C0}" presName="hierRoot4" presStyleCnt="0"/>
      <dgm:spPr/>
    </dgm:pt>
    <dgm:pt modelId="{82CC44FF-7BF8-44E7-9D61-7D5AA4C66FBB}" type="pres">
      <dgm:prSet presAssocID="{3C406434-342F-440F-A3C1-D42EA147A7C0}" presName="composite4" presStyleCnt="0"/>
      <dgm:spPr/>
    </dgm:pt>
    <dgm:pt modelId="{E661C0DC-999C-4022-9D60-6FED18AF63C2}" type="pres">
      <dgm:prSet presAssocID="{3C406434-342F-440F-A3C1-D42EA147A7C0}" presName="background4" presStyleLbl="node4" presStyleIdx="8" presStyleCnt="10"/>
      <dgm:spPr>
        <a:gradFill rotWithShape="0">
          <a:gsLst>
            <a:gs pos="100000">
              <a:srgbClr val="92D050"/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  <dgm:pt modelId="{30A94117-644F-4EED-98ED-022850A65FC6}" type="pres">
      <dgm:prSet presAssocID="{3C406434-342F-440F-A3C1-D42EA147A7C0}" presName="text4" presStyleLbl="fgAcc4" presStyleIdx="8" presStyleCnt="10" custScaleY="7690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2CE8B96-A67A-48DC-8A3F-BBF39CBD0F21}" type="pres">
      <dgm:prSet presAssocID="{3C406434-342F-440F-A3C1-D42EA147A7C0}" presName="hierChild5" presStyleCnt="0"/>
      <dgm:spPr/>
    </dgm:pt>
    <dgm:pt modelId="{B18CEA1F-5A27-4FD8-BAF8-8F5356F937CD}" type="pres">
      <dgm:prSet presAssocID="{4E9194FC-2D29-423C-8B08-ADE7AB6EF2B5}" presName="Name23" presStyleLbl="parChTrans1D4" presStyleIdx="9" presStyleCnt="10"/>
      <dgm:spPr/>
      <dgm:t>
        <a:bodyPr/>
        <a:lstStyle/>
        <a:p>
          <a:endParaRPr lang="sl-SI"/>
        </a:p>
      </dgm:t>
    </dgm:pt>
    <dgm:pt modelId="{555C8993-AEC9-4DC8-84B0-77BF82CB32E7}" type="pres">
      <dgm:prSet presAssocID="{0D50517B-3B25-411C-825C-ABE8C3A2BE2F}" presName="hierRoot4" presStyleCnt="0"/>
      <dgm:spPr/>
    </dgm:pt>
    <dgm:pt modelId="{816E82DA-B946-4F27-BF9B-F0A7F9DA85EF}" type="pres">
      <dgm:prSet presAssocID="{0D50517B-3B25-411C-825C-ABE8C3A2BE2F}" presName="composite4" presStyleCnt="0"/>
      <dgm:spPr/>
    </dgm:pt>
    <dgm:pt modelId="{7A56423B-DDBE-4046-A358-3194B318E3EF}" type="pres">
      <dgm:prSet presAssocID="{0D50517B-3B25-411C-825C-ABE8C3A2BE2F}" presName="background4" presStyleLbl="node4" presStyleIdx="9" presStyleCnt="10"/>
      <dgm:spPr>
        <a:gradFill rotWithShape="0">
          <a:gsLst>
            <a:gs pos="100000">
              <a:srgbClr val="92D050"/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  <dgm:pt modelId="{EBC4AE26-D6A6-4FC9-994E-22A8553B9E39}" type="pres">
      <dgm:prSet presAssocID="{0D50517B-3B25-411C-825C-ABE8C3A2BE2F}" presName="text4" presStyleLbl="fgAcc4" presStyleIdx="9" presStyleCnt="10" custScaleY="88777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774B103-236D-4F97-8E10-44DECB5E3B89}" type="pres">
      <dgm:prSet presAssocID="{0D50517B-3B25-411C-825C-ABE8C3A2BE2F}" presName="hierChild5" presStyleCnt="0"/>
      <dgm:spPr/>
    </dgm:pt>
  </dgm:ptLst>
  <dgm:cxnLst>
    <dgm:cxn modelId="{63D84CF5-A7F8-4937-8E59-EDB86B7E519B}" srcId="{72B5C731-C0D6-4053-ABEA-63930E3C1F03}" destId="{ADD05F55-AE86-4E05-8D5D-3D7370D1F2B9}" srcOrd="0" destOrd="0" parTransId="{F50B2D92-4EF9-4959-932A-588C219CB51B}" sibTransId="{FBFD421A-BE97-4431-BBA2-3AAA024F1613}"/>
    <dgm:cxn modelId="{783B8B6A-9705-428C-9339-E6B205BF9326}" type="presOf" srcId="{73A2C6EE-1FC4-4048-A161-91317AF821D5}" destId="{A81F787F-5B13-42A2-BD8E-68B21D7C4042}" srcOrd="0" destOrd="0" presId="urn:microsoft.com/office/officeart/2005/8/layout/hierarchy1"/>
    <dgm:cxn modelId="{0D52F840-09AC-450E-8510-35CF7FE2F28A}" type="presOf" srcId="{75AA7059-63AE-4E55-A84C-5D0F37611E80}" destId="{D485D91A-66A3-4C18-816A-63C312A60A2D}" srcOrd="0" destOrd="0" presId="urn:microsoft.com/office/officeart/2005/8/layout/hierarchy1"/>
    <dgm:cxn modelId="{66FAC32F-F85D-4D7F-A033-AC4A0DF3CB63}" type="presOf" srcId="{ADD05F55-AE86-4E05-8D5D-3D7370D1F2B9}" destId="{7D788F7F-44ED-42B8-AFB3-91ECAB5116A3}" srcOrd="0" destOrd="0" presId="urn:microsoft.com/office/officeart/2005/8/layout/hierarchy1"/>
    <dgm:cxn modelId="{6BC1B61C-8843-4E94-BF3F-D2FE50DD52A1}" type="presOf" srcId="{1572F07C-5760-4208-A3C3-1DC3E9570A0B}" destId="{898ACEE9-4FEF-4A25-99DE-78DF6A00BF3D}" srcOrd="0" destOrd="0" presId="urn:microsoft.com/office/officeart/2005/8/layout/hierarchy1"/>
    <dgm:cxn modelId="{5FE3F5F5-BFB7-4521-B674-9A5C5E3B42C0}" type="presOf" srcId="{9F0B0666-52AD-4E3A-936C-C14BCA6E5B3F}" destId="{E88C45F8-E671-4EC0-B429-B5D3C9D1BD0D}" srcOrd="0" destOrd="0" presId="urn:microsoft.com/office/officeart/2005/8/layout/hierarchy1"/>
    <dgm:cxn modelId="{1CB3D01A-2C09-4498-A470-313B48301380}" srcId="{542DB45C-0673-4DF5-A5FF-B2289067B65D}" destId="{BB916029-2547-41F0-B166-DD7BBE89E492}" srcOrd="0" destOrd="0" parTransId="{0B9D2453-0D10-43C0-BEAD-18B4CF937B3D}" sibTransId="{C7705BF6-9001-4BA9-81BB-FD61C2ED96BE}"/>
    <dgm:cxn modelId="{6AADA14A-753B-4FBD-83E5-434162335F1E}" type="presOf" srcId="{93F11923-C208-4519-8581-D953ED24F771}" destId="{C0C79DC5-6BA1-443B-9473-5902CE6EA675}" srcOrd="0" destOrd="0" presId="urn:microsoft.com/office/officeart/2005/8/layout/hierarchy1"/>
    <dgm:cxn modelId="{9E5EF3B9-126C-4B2E-A719-7514CF21BEF3}" srcId="{557255AC-6EE3-4C5A-B27D-24AD0D770088}" destId="{75AA7059-63AE-4E55-A84C-5D0F37611E80}" srcOrd="0" destOrd="0" parTransId="{B71BE492-7128-44F8-891C-91810E004B30}" sibTransId="{47D79DED-60AA-4981-A5AA-CF4ADD570A3A}"/>
    <dgm:cxn modelId="{1F07CE6F-8F78-48FE-B9F4-A81FD7753F85}" type="presOf" srcId="{CDB81076-B629-4959-A7E6-AB7FE2DB78B8}" destId="{9332C3B9-4DCC-481A-9A4B-C03C84F31233}" srcOrd="0" destOrd="0" presId="urn:microsoft.com/office/officeart/2005/8/layout/hierarchy1"/>
    <dgm:cxn modelId="{A92E2A34-6BAE-4D2D-BD6E-13E88D9C709C}" srcId="{9F0B0666-52AD-4E3A-936C-C14BCA6E5B3F}" destId="{3C406434-342F-440F-A3C1-D42EA147A7C0}" srcOrd="0" destOrd="0" parTransId="{CDB81076-B629-4959-A7E6-AB7FE2DB78B8}" sibTransId="{D781D434-8FB2-4B90-A405-35DB7E1ADAE4}"/>
    <dgm:cxn modelId="{D1278550-7D93-48BC-9999-3C04CE21B11B}" type="presOf" srcId="{3C406434-342F-440F-A3C1-D42EA147A7C0}" destId="{30A94117-644F-4EED-98ED-022850A65FC6}" srcOrd="0" destOrd="0" presId="urn:microsoft.com/office/officeart/2005/8/layout/hierarchy1"/>
    <dgm:cxn modelId="{CE3EAC2B-96AD-403A-A15C-0D326754B5A1}" srcId="{EDA863BC-2130-4BD0-894F-DC3D63EB17EE}" destId="{2165F353-B502-40D0-A475-BFD935B0C6A1}" srcOrd="1" destOrd="0" parTransId="{93F11923-C208-4519-8581-D953ED24F771}" sibTransId="{75C099A9-551D-4CD3-96B5-3B4AFC48B773}"/>
    <dgm:cxn modelId="{C7ACC0FE-0952-4414-A90B-ADA7F060CD00}" type="presOf" srcId="{0BF468FB-D153-4627-B853-EAB56DBAAA68}" destId="{A867FD28-7A29-4264-8919-08C7FA181F25}" srcOrd="0" destOrd="0" presId="urn:microsoft.com/office/officeart/2005/8/layout/hierarchy1"/>
    <dgm:cxn modelId="{F1D9A838-D3C0-43C7-9E10-28BDA3B6F3C7}" type="presOf" srcId="{B97AEEC0-766B-4FAA-83A6-924DA601E84C}" destId="{A7F8A6FF-90B3-49AB-9F96-91CB0DFF362E}" srcOrd="0" destOrd="0" presId="urn:microsoft.com/office/officeart/2005/8/layout/hierarchy1"/>
    <dgm:cxn modelId="{2A03BF01-A3A3-4211-97F1-119A4446100D}" type="presOf" srcId="{42E67CD4-1A92-4FD1-8AD6-136EB611F545}" destId="{806BB3E6-FDAA-480D-BC19-A06ED469487C}" srcOrd="0" destOrd="0" presId="urn:microsoft.com/office/officeart/2005/8/layout/hierarchy1"/>
    <dgm:cxn modelId="{EA9CE5EB-5BDF-4E31-84E7-64757B66C1E4}" srcId="{ADD05F55-AE86-4E05-8D5D-3D7370D1F2B9}" destId="{9F0B0666-52AD-4E3A-936C-C14BCA6E5B3F}" srcOrd="1" destOrd="0" parTransId="{0BF468FB-D153-4627-B853-EAB56DBAAA68}" sibTransId="{95D1DAF7-AA11-46D0-8852-003A848C117D}"/>
    <dgm:cxn modelId="{CB1A1E75-DD62-4188-9794-7FEEFE1AA6C4}" srcId="{1572F07C-5760-4208-A3C3-1DC3E9570A0B}" destId="{557255AC-6EE3-4C5A-B27D-24AD0D770088}" srcOrd="0" destOrd="0" parTransId="{2970825B-41CB-477E-B926-83C8B3CEF453}" sibTransId="{69A1DFE5-B349-4120-99A6-95F8FCE68099}"/>
    <dgm:cxn modelId="{6F8C5E6D-9BC7-4CFC-8C58-AFFCB432CAFA}" type="presOf" srcId="{B71BE492-7128-44F8-891C-91810E004B30}" destId="{F1A0BB6B-2A1E-4BE0-9232-0C7787A7648B}" srcOrd="0" destOrd="0" presId="urn:microsoft.com/office/officeart/2005/8/layout/hierarchy1"/>
    <dgm:cxn modelId="{AB0F39FF-3815-4F94-A0CB-856EAC7CDE9C}" type="presOf" srcId="{78399834-C80D-4610-BE5C-F58A60E04D53}" destId="{5A32B848-B174-43C1-97DA-8A78FC8976C7}" srcOrd="0" destOrd="0" presId="urn:microsoft.com/office/officeart/2005/8/layout/hierarchy1"/>
    <dgm:cxn modelId="{DCB60009-F909-41CA-92C5-27C7233944A6}" type="presOf" srcId="{557255AC-6EE3-4C5A-B27D-24AD0D770088}" destId="{3DB8B738-4869-4AFB-ACC3-E3C10BAE39FE}" srcOrd="0" destOrd="0" presId="urn:microsoft.com/office/officeart/2005/8/layout/hierarchy1"/>
    <dgm:cxn modelId="{9ECF9B1A-1E65-496D-83D4-4C759A28710D}" type="presOf" srcId="{8125A5A8-1967-4E86-B70D-45B17806E3F3}" destId="{2A7793F1-4942-41EE-A386-5E2DC252A9EA}" srcOrd="0" destOrd="0" presId="urn:microsoft.com/office/officeart/2005/8/layout/hierarchy1"/>
    <dgm:cxn modelId="{358DE0A9-D426-42F9-AD5B-049A82154D1E}" srcId="{ADD05F55-AE86-4E05-8D5D-3D7370D1F2B9}" destId="{8125A5A8-1967-4E86-B70D-45B17806E3F3}" srcOrd="0" destOrd="0" parTransId="{78385196-6CAB-4E6E-9DE3-EB9877AAB5F5}" sibTransId="{7D5C7018-16EF-453C-8488-FDE034F44831}"/>
    <dgm:cxn modelId="{780D2567-2344-424F-9ABC-E9FC29AB06DC}" type="presOf" srcId="{F76BE96A-83E4-4ED2-A453-DD55A38165CD}" destId="{D94B9CE8-7133-482B-98FC-58023CF07EFA}" srcOrd="0" destOrd="0" presId="urn:microsoft.com/office/officeart/2005/8/layout/hierarchy1"/>
    <dgm:cxn modelId="{B5ADD8C4-7A2D-4F8B-84FA-BF88CA1159B3}" type="presOf" srcId="{642BD160-BD9F-46FA-AB94-25B254227486}" destId="{728D2C0A-34F0-47F9-831F-D6C78465C3D3}" srcOrd="0" destOrd="0" presId="urn:microsoft.com/office/officeart/2005/8/layout/hierarchy1"/>
    <dgm:cxn modelId="{21A39C02-F83A-418D-8192-1C1F0C04A4EC}" srcId="{3C406434-342F-440F-A3C1-D42EA147A7C0}" destId="{0D50517B-3B25-411C-825C-ABE8C3A2BE2F}" srcOrd="0" destOrd="0" parTransId="{4E9194FC-2D29-423C-8B08-ADE7AB6EF2B5}" sibTransId="{6AE3101B-0A97-41F3-8491-134C44895DCF}"/>
    <dgm:cxn modelId="{DF87554E-CF07-4D58-8899-F1B1BB2320C5}" type="presOf" srcId="{2165F353-B502-40D0-A475-BFD935B0C6A1}" destId="{79A0232E-5DC9-467F-A0A1-66DA5888A0EE}" srcOrd="0" destOrd="0" presId="urn:microsoft.com/office/officeart/2005/8/layout/hierarchy1"/>
    <dgm:cxn modelId="{A0EE461E-0DBF-4F4B-A64C-9E7C60750E00}" type="presOf" srcId="{BFA70EDF-F166-49A1-A424-55CAC0A75F47}" destId="{B8195649-34A4-41A1-A9A7-B83F8E26A73F}" srcOrd="0" destOrd="0" presId="urn:microsoft.com/office/officeart/2005/8/layout/hierarchy1"/>
    <dgm:cxn modelId="{BB42D4B7-9427-410E-8D3F-A35336C0539E}" srcId="{8125A5A8-1967-4E86-B70D-45B17806E3F3}" destId="{542DB45C-0673-4DF5-A5FF-B2289067B65D}" srcOrd="0" destOrd="0" parTransId="{E8B3A01F-EC3A-4A7F-BED2-23C74A7669A5}" sibTransId="{844D0F3D-8040-4FA8-9720-F6F01A36F658}"/>
    <dgm:cxn modelId="{AE965B30-364B-4A45-A60E-16E7C201CD48}" type="presOf" srcId="{BB916029-2547-41F0-B166-DD7BBE89E492}" destId="{EDC11F6A-254D-4B22-BEB0-29D38BDDC573}" srcOrd="0" destOrd="0" presId="urn:microsoft.com/office/officeart/2005/8/layout/hierarchy1"/>
    <dgm:cxn modelId="{E764D0CD-484B-48E7-8F25-C58C37CABA5D}" srcId="{557255AC-6EE3-4C5A-B27D-24AD0D770088}" destId="{72B5C731-C0D6-4053-ABEA-63930E3C1F03}" srcOrd="1" destOrd="0" parTransId="{F76BE96A-83E4-4ED2-A453-DD55A38165CD}" sibTransId="{644B41B6-FE46-4145-928E-05C8C2266B73}"/>
    <dgm:cxn modelId="{B44CB6FF-BE25-4EC6-BB34-250CAF36C18D}" srcId="{EDA863BC-2130-4BD0-894F-DC3D63EB17EE}" destId="{78399834-C80D-4610-BE5C-F58A60E04D53}" srcOrd="0" destOrd="0" parTransId="{73A2C6EE-1FC4-4048-A161-91317AF821D5}" sibTransId="{6EC5960D-A520-4D66-A1D7-D2CCF19C5416}"/>
    <dgm:cxn modelId="{979BCF64-EC38-4416-B9CE-912E9CB7CE16}" type="presOf" srcId="{E8B3A01F-EC3A-4A7F-BED2-23C74A7669A5}" destId="{BAABE808-D93A-4407-8BA2-AB8BBA79A55D}" srcOrd="0" destOrd="0" presId="urn:microsoft.com/office/officeart/2005/8/layout/hierarchy1"/>
    <dgm:cxn modelId="{FF522FBE-E83E-419B-B060-E7BD427634DC}" srcId="{BB916029-2547-41F0-B166-DD7BBE89E492}" destId="{B97AEEC0-766B-4FAA-83A6-924DA601E84C}" srcOrd="0" destOrd="0" parTransId="{42E67CD4-1A92-4FD1-8AD6-136EB611F545}" sibTransId="{B7E268BB-483E-4612-8E56-4BDAC7B5E817}"/>
    <dgm:cxn modelId="{51D8AE1C-BCDE-46F2-B494-D9F886ED65A1}" type="presOf" srcId="{EDA863BC-2130-4BD0-894F-DC3D63EB17EE}" destId="{6D93C18E-3F20-4DDF-AD56-1BAE99A8EF1B}" srcOrd="0" destOrd="0" presId="urn:microsoft.com/office/officeart/2005/8/layout/hierarchy1"/>
    <dgm:cxn modelId="{AD8797CD-1AFD-4D66-B757-7A399691F108}" type="presOf" srcId="{F50B2D92-4EF9-4959-932A-588C219CB51B}" destId="{90718383-5DB2-4673-9692-FB5959A5C7A1}" srcOrd="0" destOrd="0" presId="urn:microsoft.com/office/officeart/2005/8/layout/hierarchy1"/>
    <dgm:cxn modelId="{55C6B765-3274-4A87-A6B5-5C43B29E9807}" type="presOf" srcId="{DB2AF26A-06E4-4A6E-8919-33AF6780AB34}" destId="{76CD8CC6-C985-41FC-9C84-1E7F956E70F1}" srcOrd="0" destOrd="0" presId="urn:microsoft.com/office/officeart/2005/8/layout/hierarchy1"/>
    <dgm:cxn modelId="{CD6E42D2-E5A2-4E91-9F62-2FF84DD2EAB4}" type="presOf" srcId="{78385196-6CAB-4E6E-9DE3-EB9877AAB5F5}" destId="{71A30CE5-6F9B-4BDD-8A20-99B4B0B5C8EC}" srcOrd="0" destOrd="0" presId="urn:microsoft.com/office/officeart/2005/8/layout/hierarchy1"/>
    <dgm:cxn modelId="{F5C8A3AE-DC50-483F-B8F0-73266995CBE1}" type="presOf" srcId="{4E9194FC-2D29-423C-8B08-ADE7AB6EF2B5}" destId="{B18CEA1F-5A27-4FD8-BAF8-8F5356F937CD}" srcOrd="0" destOrd="0" presId="urn:microsoft.com/office/officeart/2005/8/layout/hierarchy1"/>
    <dgm:cxn modelId="{685E9669-9EEE-4B4B-AD43-F6111B669C87}" srcId="{B97AEEC0-766B-4FAA-83A6-924DA601E84C}" destId="{642BD160-BD9F-46FA-AB94-25B254227486}" srcOrd="0" destOrd="0" parTransId="{DB2AF26A-06E4-4A6E-8919-33AF6780AB34}" sibTransId="{F4FC31FB-C982-44DE-8029-925B0D878829}"/>
    <dgm:cxn modelId="{8BF9FB6F-E79F-42B7-8BA5-F833E6E0F51C}" type="presOf" srcId="{0B9D2453-0D10-43C0-BEAD-18B4CF937B3D}" destId="{D31F2794-52A0-4D51-A8A8-F6A6BF1C0C25}" srcOrd="0" destOrd="0" presId="urn:microsoft.com/office/officeart/2005/8/layout/hierarchy1"/>
    <dgm:cxn modelId="{C0498833-1635-4946-9121-FD97A36E2FEB}" type="presOf" srcId="{0D50517B-3B25-411C-825C-ABE8C3A2BE2F}" destId="{EBC4AE26-D6A6-4FC9-994E-22A8553B9E39}" srcOrd="0" destOrd="0" presId="urn:microsoft.com/office/officeart/2005/8/layout/hierarchy1"/>
    <dgm:cxn modelId="{7BDD49B4-3834-4739-A21E-5BF12397E985}" type="presOf" srcId="{72B5C731-C0D6-4053-ABEA-63930E3C1F03}" destId="{56FC6F8C-C74E-4789-A675-6A9DA9611045}" srcOrd="0" destOrd="0" presId="urn:microsoft.com/office/officeart/2005/8/layout/hierarchy1"/>
    <dgm:cxn modelId="{B2CAB879-0327-4B78-A6F4-783BD6C63211}" srcId="{75AA7059-63AE-4E55-A84C-5D0F37611E80}" destId="{EDA863BC-2130-4BD0-894F-DC3D63EB17EE}" srcOrd="0" destOrd="0" parTransId="{BFA70EDF-F166-49A1-A424-55CAC0A75F47}" sibTransId="{6D80FA68-2164-40C3-8895-00BE3823CF9D}"/>
    <dgm:cxn modelId="{BA622F33-0209-4107-AFFD-2FBFFB9DAF5B}" type="presOf" srcId="{542DB45C-0673-4DF5-A5FF-B2289067B65D}" destId="{B8FED0E2-604E-4BFA-BAE9-383B87FF364B}" srcOrd="0" destOrd="0" presId="urn:microsoft.com/office/officeart/2005/8/layout/hierarchy1"/>
    <dgm:cxn modelId="{D1F667A5-DD9D-471A-80CD-4F12EC3D436F}" type="presParOf" srcId="{898ACEE9-4FEF-4A25-99DE-78DF6A00BF3D}" destId="{7263A385-7D76-46CD-9054-D763AF1A8ED4}" srcOrd="0" destOrd="0" presId="urn:microsoft.com/office/officeart/2005/8/layout/hierarchy1"/>
    <dgm:cxn modelId="{5ECD86A8-918D-4BAD-9403-DB9C0DB75D85}" type="presParOf" srcId="{7263A385-7D76-46CD-9054-D763AF1A8ED4}" destId="{28F3D429-632E-474B-B06B-53794F14ABBE}" srcOrd="0" destOrd="0" presId="urn:microsoft.com/office/officeart/2005/8/layout/hierarchy1"/>
    <dgm:cxn modelId="{AC13C7B6-ABB5-474A-AC98-848C72AE2C28}" type="presParOf" srcId="{28F3D429-632E-474B-B06B-53794F14ABBE}" destId="{F58FC4A6-05A8-41DE-A04A-F50D10D087C3}" srcOrd="0" destOrd="0" presId="urn:microsoft.com/office/officeart/2005/8/layout/hierarchy1"/>
    <dgm:cxn modelId="{B7642CF0-609E-4ABC-B109-9DED89D5ABA9}" type="presParOf" srcId="{28F3D429-632E-474B-B06B-53794F14ABBE}" destId="{3DB8B738-4869-4AFB-ACC3-E3C10BAE39FE}" srcOrd="1" destOrd="0" presId="urn:microsoft.com/office/officeart/2005/8/layout/hierarchy1"/>
    <dgm:cxn modelId="{754AC492-743A-4457-ABBB-8C9862DAA594}" type="presParOf" srcId="{7263A385-7D76-46CD-9054-D763AF1A8ED4}" destId="{B514D612-2D89-49CA-848D-2F1E50676E08}" srcOrd="1" destOrd="0" presId="urn:microsoft.com/office/officeart/2005/8/layout/hierarchy1"/>
    <dgm:cxn modelId="{ACD7A834-76A2-45BB-B56B-126AF70DED45}" type="presParOf" srcId="{B514D612-2D89-49CA-848D-2F1E50676E08}" destId="{F1A0BB6B-2A1E-4BE0-9232-0C7787A7648B}" srcOrd="0" destOrd="0" presId="urn:microsoft.com/office/officeart/2005/8/layout/hierarchy1"/>
    <dgm:cxn modelId="{9C096579-C1D7-42F5-ADB3-AA7FD4FCB29A}" type="presParOf" srcId="{B514D612-2D89-49CA-848D-2F1E50676E08}" destId="{D5943C59-DE19-4821-92D2-03B99F6AA527}" srcOrd="1" destOrd="0" presId="urn:microsoft.com/office/officeart/2005/8/layout/hierarchy1"/>
    <dgm:cxn modelId="{BE9D2CC2-C96B-4A5E-97C3-C69D48B5351B}" type="presParOf" srcId="{D5943C59-DE19-4821-92D2-03B99F6AA527}" destId="{7669B325-045D-4BFC-997F-A326734DB620}" srcOrd="0" destOrd="0" presId="urn:microsoft.com/office/officeart/2005/8/layout/hierarchy1"/>
    <dgm:cxn modelId="{7F5FA7AC-FAC5-491D-97E7-551C64583AD9}" type="presParOf" srcId="{7669B325-045D-4BFC-997F-A326734DB620}" destId="{B7F4151F-586D-431E-BBA3-14804A19DC74}" srcOrd="0" destOrd="0" presId="urn:microsoft.com/office/officeart/2005/8/layout/hierarchy1"/>
    <dgm:cxn modelId="{901C6A54-A25C-46D6-ABEA-47D273AFEFD3}" type="presParOf" srcId="{7669B325-045D-4BFC-997F-A326734DB620}" destId="{D485D91A-66A3-4C18-816A-63C312A60A2D}" srcOrd="1" destOrd="0" presId="urn:microsoft.com/office/officeart/2005/8/layout/hierarchy1"/>
    <dgm:cxn modelId="{DDDF5903-DFAA-42B6-8756-F6C7F64B0F49}" type="presParOf" srcId="{D5943C59-DE19-4821-92D2-03B99F6AA527}" destId="{621F07B8-6C15-4582-9617-542C46B8CB14}" srcOrd="1" destOrd="0" presId="urn:microsoft.com/office/officeart/2005/8/layout/hierarchy1"/>
    <dgm:cxn modelId="{582A1598-DFC5-460A-90DC-8B2A2BD4E373}" type="presParOf" srcId="{621F07B8-6C15-4582-9617-542C46B8CB14}" destId="{B8195649-34A4-41A1-A9A7-B83F8E26A73F}" srcOrd="0" destOrd="0" presId="urn:microsoft.com/office/officeart/2005/8/layout/hierarchy1"/>
    <dgm:cxn modelId="{6E7E3EC8-BDC4-487C-9148-1A6538381A7E}" type="presParOf" srcId="{621F07B8-6C15-4582-9617-542C46B8CB14}" destId="{0EB523A9-03F1-4D0D-ADCA-9EBF48FFF985}" srcOrd="1" destOrd="0" presId="urn:microsoft.com/office/officeart/2005/8/layout/hierarchy1"/>
    <dgm:cxn modelId="{499C17D4-56FC-4FF4-A730-A89E4EA16DFF}" type="presParOf" srcId="{0EB523A9-03F1-4D0D-ADCA-9EBF48FFF985}" destId="{4939CD93-7C80-428D-995B-2EAE789708C2}" srcOrd="0" destOrd="0" presId="urn:microsoft.com/office/officeart/2005/8/layout/hierarchy1"/>
    <dgm:cxn modelId="{88DBD7AA-E077-47F1-B903-7604810F781E}" type="presParOf" srcId="{4939CD93-7C80-428D-995B-2EAE789708C2}" destId="{9BFC88B1-A242-4275-9838-1BE28517FADC}" srcOrd="0" destOrd="0" presId="urn:microsoft.com/office/officeart/2005/8/layout/hierarchy1"/>
    <dgm:cxn modelId="{6C434B64-27B3-4620-8DEC-F71C50B7AB7C}" type="presParOf" srcId="{4939CD93-7C80-428D-995B-2EAE789708C2}" destId="{6D93C18E-3F20-4DDF-AD56-1BAE99A8EF1B}" srcOrd="1" destOrd="0" presId="urn:microsoft.com/office/officeart/2005/8/layout/hierarchy1"/>
    <dgm:cxn modelId="{A168257B-C66D-4BF4-ABCF-5D993B589F1F}" type="presParOf" srcId="{0EB523A9-03F1-4D0D-ADCA-9EBF48FFF985}" destId="{76E1C420-7EEA-441D-9E86-57E1407367D8}" srcOrd="1" destOrd="0" presId="urn:microsoft.com/office/officeart/2005/8/layout/hierarchy1"/>
    <dgm:cxn modelId="{38111EE9-3CBC-4C39-B31B-C3C69914B5DE}" type="presParOf" srcId="{76E1C420-7EEA-441D-9E86-57E1407367D8}" destId="{A81F787F-5B13-42A2-BD8E-68B21D7C4042}" srcOrd="0" destOrd="0" presId="urn:microsoft.com/office/officeart/2005/8/layout/hierarchy1"/>
    <dgm:cxn modelId="{21180A30-3223-41CA-91AC-30846026DF42}" type="presParOf" srcId="{76E1C420-7EEA-441D-9E86-57E1407367D8}" destId="{4B210746-B768-4A90-A039-8FD0AF2A7445}" srcOrd="1" destOrd="0" presId="urn:microsoft.com/office/officeart/2005/8/layout/hierarchy1"/>
    <dgm:cxn modelId="{35E1F91F-741C-434C-B8AE-DE73B6F84BD1}" type="presParOf" srcId="{4B210746-B768-4A90-A039-8FD0AF2A7445}" destId="{53B7B9E8-EC77-46D0-8571-E2565CB85DD4}" srcOrd="0" destOrd="0" presId="urn:microsoft.com/office/officeart/2005/8/layout/hierarchy1"/>
    <dgm:cxn modelId="{361B3A44-AF1F-461C-B400-E059B4A6B330}" type="presParOf" srcId="{53B7B9E8-EC77-46D0-8571-E2565CB85DD4}" destId="{1247DFB0-79B2-479C-BD21-B431FC5E6FE7}" srcOrd="0" destOrd="0" presId="urn:microsoft.com/office/officeart/2005/8/layout/hierarchy1"/>
    <dgm:cxn modelId="{3F7A78F6-E469-4417-91C5-1D027A9A2C88}" type="presParOf" srcId="{53B7B9E8-EC77-46D0-8571-E2565CB85DD4}" destId="{5A32B848-B174-43C1-97DA-8A78FC8976C7}" srcOrd="1" destOrd="0" presId="urn:microsoft.com/office/officeart/2005/8/layout/hierarchy1"/>
    <dgm:cxn modelId="{3B495A79-CD60-4E40-AAA8-56953D8414EC}" type="presParOf" srcId="{4B210746-B768-4A90-A039-8FD0AF2A7445}" destId="{8C8521DA-5AD7-4BDC-8763-E92F34CBEBB3}" srcOrd="1" destOrd="0" presId="urn:microsoft.com/office/officeart/2005/8/layout/hierarchy1"/>
    <dgm:cxn modelId="{7B428A7F-E839-4C6A-8038-E1707B0A49ED}" type="presParOf" srcId="{76E1C420-7EEA-441D-9E86-57E1407367D8}" destId="{C0C79DC5-6BA1-443B-9473-5902CE6EA675}" srcOrd="2" destOrd="0" presId="urn:microsoft.com/office/officeart/2005/8/layout/hierarchy1"/>
    <dgm:cxn modelId="{4A623CBA-98F4-44A4-8DCA-082CBFDDE8C1}" type="presParOf" srcId="{76E1C420-7EEA-441D-9E86-57E1407367D8}" destId="{EA343410-6213-44DB-A610-76EA22938F9C}" srcOrd="3" destOrd="0" presId="urn:microsoft.com/office/officeart/2005/8/layout/hierarchy1"/>
    <dgm:cxn modelId="{CF464E94-BB67-4A06-93D0-27937B8FFC29}" type="presParOf" srcId="{EA343410-6213-44DB-A610-76EA22938F9C}" destId="{4983739C-4E17-44E0-AAB4-71AF8196317A}" srcOrd="0" destOrd="0" presId="urn:microsoft.com/office/officeart/2005/8/layout/hierarchy1"/>
    <dgm:cxn modelId="{2A4D32C0-7060-4176-AB0D-9CE2CB1069DA}" type="presParOf" srcId="{4983739C-4E17-44E0-AAB4-71AF8196317A}" destId="{9B53961B-23CE-42FD-BA7D-CBCC5D249C09}" srcOrd="0" destOrd="0" presId="urn:microsoft.com/office/officeart/2005/8/layout/hierarchy1"/>
    <dgm:cxn modelId="{02BB2285-4739-4A41-AF6A-CFE2231FCD3F}" type="presParOf" srcId="{4983739C-4E17-44E0-AAB4-71AF8196317A}" destId="{79A0232E-5DC9-467F-A0A1-66DA5888A0EE}" srcOrd="1" destOrd="0" presId="urn:microsoft.com/office/officeart/2005/8/layout/hierarchy1"/>
    <dgm:cxn modelId="{1BF15CEC-57B6-495A-9875-0A541C037353}" type="presParOf" srcId="{EA343410-6213-44DB-A610-76EA22938F9C}" destId="{FA2C0D14-8330-4D50-9FD7-BDDF7F9B4169}" srcOrd="1" destOrd="0" presId="urn:microsoft.com/office/officeart/2005/8/layout/hierarchy1"/>
    <dgm:cxn modelId="{75FCC075-F8E5-4B4F-B5AE-2EE2E2D52EAC}" type="presParOf" srcId="{B514D612-2D89-49CA-848D-2F1E50676E08}" destId="{D94B9CE8-7133-482B-98FC-58023CF07EFA}" srcOrd="2" destOrd="0" presId="urn:microsoft.com/office/officeart/2005/8/layout/hierarchy1"/>
    <dgm:cxn modelId="{86693B1E-A6C1-48D6-99F9-E41996DB69C8}" type="presParOf" srcId="{B514D612-2D89-49CA-848D-2F1E50676E08}" destId="{AAE5556D-D409-457B-B25A-C14D48E91A24}" srcOrd="3" destOrd="0" presId="urn:microsoft.com/office/officeart/2005/8/layout/hierarchy1"/>
    <dgm:cxn modelId="{17E42388-6CA0-4B2E-A832-1E1A1CC497AC}" type="presParOf" srcId="{AAE5556D-D409-457B-B25A-C14D48E91A24}" destId="{F1CD18D8-1677-4BCD-91D8-A9F2858144C6}" srcOrd="0" destOrd="0" presId="urn:microsoft.com/office/officeart/2005/8/layout/hierarchy1"/>
    <dgm:cxn modelId="{25C448F2-3803-4C78-AB7C-DC9FBD571643}" type="presParOf" srcId="{F1CD18D8-1677-4BCD-91D8-A9F2858144C6}" destId="{668E47A2-D8EB-4C43-B0F2-7816F3B89144}" srcOrd="0" destOrd="0" presId="urn:microsoft.com/office/officeart/2005/8/layout/hierarchy1"/>
    <dgm:cxn modelId="{4C350D39-04B4-44B9-8552-9C76FE8D0A22}" type="presParOf" srcId="{F1CD18D8-1677-4BCD-91D8-A9F2858144C6}" destId="{56FC6F8C-C74E-4789-A675-6A9DA9611045}" srcOrd="1" destOrd="0" presId="urn:microsoft.com/office/officeart/2005/8/layout/hierarchy1"/>
    <dgm:cxn modelId="{01064109-2AB4-465F-8F42-284CCADAB984}" type="presParOf" srcId="{AAE5556D-D409-457B-B25A-C14D48E91A24}" destId="{0FFC64D0-64B2-494A-84D8-BFA802B04BA4}" srcOrd="1" destOrd="0" presId="urn:microsoft.com/office/officeart/2005/8/layout/hierarchy1"/>
    <dgm:cxn modelId="{27C015B1-363F-4324-8EDD-B87904648458}" type="presParOf" srcId="{0FFC64D0-64B2-494A-84D8-BFA802B04BA4}" destId="{90718383-5DB2-4673-9692-FB5959A5C7A1}" srcOrd="0" destOrd="0" presId="urn:microsoft.com/office/officeart/2005/8/layout/hierarchy1"/>
    <dgm:cxn modelId="{F435BC95-0965-4CC5-B159-619F1FFE1F87}" type="presParOf" srcId="{0FFC64D0-64B2-494A-84D8-BFA802B04BA4}" destId="{3F16D51C-925E-493F-B3B8-AC233F023FC4}" srcOrd="1" destOrd="0" presId="urn:microsoft.com/office/officeart/2005/8/layout/hierarchy1"/>
    <dgm:cxn modelId="{13227D4B-B692-452A-9E84-A15F3DCF0246}" type="presParOf" srcId="{3F16D51C-925E-493F-B3B8-AC233F023FC4}" destId="{45FFF678-3B12-4BE3-89D5-3CE1DEEF1A3B}" srcOrd="0" destOrd="0" presId="urn:microsoft.com/office/officeart/2005/8/layout/hierarchy1"/>
    <dgm:cxn modelId="{7E9DFF4A-9D60-456F-9A65-999A42402E9B}" type="presParOf" srcId="{45FFF678-3B12-4BE3-89D5-3CE1DEEF1A3B}" destId="{E8CA9067-267E-49A2-8D04-33609FAD323D}" srcOrd="0" destOrd="0" presId="urn:microsoft.com/office/officeart/2005/8/layout/hierarchy1"/>
    <dgm:cxn modelId="{2942863B-1FA6-46E9-8CD6-8FA88D4D1D82}" type="presParOf" srcId="{45FFF678-3B12-4BE3-89D5-3CE1DEEF1A3B}" destId="{7D788F7F-44ED-42B8-AFB3-91ECAB5116A3}" srcOrd="1" destOrd="0" presId="urn:microsoft.com/office/officeart/2005/8/layout/hierarchy1"/>
    <dgm:cxn modelId="{8DD1D85F-83C4-43DC-B5A0-FF5A1AD541DF}" type="presParOf" srcId="{3F16D51C-925E-493F-B3B8-AC233F023FC4}" destId="{4567371B-9C5E-49D0-BC1B-9C0AB102426D}" srcOrd="1" destOrd="0" presId="urn:microsoft.com/office/officeart/2005/8/layout/hierarchy1"/>
    <dgm:cxn modelId="{81C9E3D5-1F46-4DD0-A573-A12C8A83541E}" type="presParOf" srcId="{4567371B-9C5E-49D0-BC1B-9C0AB102426D}" destId="{71A30CE5-6F9B-4BDD-8A20-99B4B0B5C8EC}" srcOrd="0" destOrd="0" presId="urn:microsoft.com/office/officeart/2005/8/layout/hierarchy1"/>
    <dgm:cxn modelId="{5ECF15A7-23C0-4AD4-B6F4-2145B0E2D63B}" type="presParOf" srcId="{4567371B-9C5E-49D0-BC1B-9C0AB102426D}" destId="{5CF53D49-1525-44EA-832B-A22A638FFF19}" srcOrd="1" destOrd="0" presId="urn:microsoft.com/office/officeart/2005/8/layout/hierarchy1"/>
    <dgm:cxn modelId="{2BF3BAEF-BAAE-4062-BBA1-D826FE8F5B8F}" type="presParOf" srcId="{5CF53D49-1525-44EA-832B-A22A638FFF19}" destId="{1CFE315D-0C49-4B79-8EC3-DA9CF60EFD50}" srcOrd="0" destOrd="0" presId="urn:microsoft.com/office/officeart/2005/8/layout/hierarchy1"/>
    <dgm:cxn modelId="{5C7574C2-BC34-43B7-B9A5-DE906D317402}" type="presParOf" srcId="{1CFE315D-0C49-4B79-8EC3-DA9CF60EFD50}" destId="{3327812F-2470-4AC5-B2F4-6485F6DA414E}" srcOrd="0" destOrd="0" presId="urn:microsoft.com/office/officeart/2005/8/layout/hierarchy1"/>
    <dgm:cxn modelId="{FA799A0C-95B0-4517-B5FE-255698F0566C}" type="presParOf" srcId="{1CFE315D-0C49-4B79-8EC3-DA9CF60EFD50}" destId="{2A7793F1-4942-41EE-A386-5E2DC252A9EA}" srcOrd="1" destOrd="0" presId="urn:microsoft.com/office/officeart/2005/8/layout/hierarchy1"/>
    <dgm:cxn modelId="{AF53AFB3-4D71-473E-B417-D4B74F72CE57}" type="presParOf" srcId="{5CF53D49-1525-44EA-832B-A22A638FFF19}" destId="{C30C1B69-E0D4-49F7-9040-7D37915D2B99}" srcOrd="1" destOrd="0" presId="urn:microsoft.com/office/officeart/2005/8/layout/hierarchy1"/>
    <dgm:cxn modelId="{49461FE6-C645-41B9-A532-7CBA2DDB979D}" type="presParOf" srcId="{C30C1B69-E0D4-49F7-9040-7D37915D2B99}" destId="{BAABE808-D93A-4407-8BA2-AB8BBA79A55D}" srcOrd="0" destOrd="0" presId="urn:microsoft.com/office/officeart/2005/8/layout/hierarchy1"/>
    <dgm:cxn modelId="{EF9FEB52-FE33-4207-8AD5-97CF7BEBC886}" type="presParOf" srcId="{C30C1B69-E0D4-49F7-9040-7D37915D2B99}" destId="{77647BD5-2A7A-4516-B4FF-6FE6190D04E8}" srcOrd="1" destOrd="0" presId="urn:microsoft.com/office/officeart/2005/8/layout/hierarchy1"/>
    <dgm:cxn modelId="{C4899B53-BDF3-4D1B-9392-34EC1E9A8886}" type="presParOf" srcId="{77647BD5-2A7A-4516-B4FF-6FE6190D04E8}" destId="{DE25F4DF-8DC8-4EDE-86FF-1838892C5EFC}" srcOrd="0" destOrd="0" presId="urn:microsoft.com/office/officeart/2005/8/layout/hierarchy1"/>
    <dgm:cxn modelId="{D1CCB532-5041-4934-9896-E7C96E47C6FB}" type="presParOf" srcId="{DE25F4DF-8DC8-4EDE-86FF-1838892C5EFC}" destId="{61208F63-881B-4A5F-A2CD-F29F05DDA82A}" srcOrd="0" destOrd="0" presId="urn:microsoft.com/office/officeart/2005/8/layout/hierarchy1"/>
    <dgm:cxn modelId="{920597CA-6D59-424A-BD27-C406A44F2786}" type="presParOf" srcId="{DE25F4DF-8DC8-4EDE-86FF-1838892C5EFC}" destId="{B8FED0E2-604E-4BFA-BAE9-383B87FF364B}" srcOrd="1" destOrd="0" presId="urn:microsoft.com/office/officeart/2005/8/layout/hierarchy1"/>
    <dgm:cxn modelId="{BB3DEDF0-5807-4033-A356-42E6BE69157C}" type="presParOf" srcId="{77647BD5-2A7A-4516-B4FF-6FE6190D04E8}" destId="{18A3A8CC-A09B-4D99-B1D8-F56CF7F3F690}" srcOrd="1" destOrd="0" presId="urn:microsoft.com/office/officeart/2005/8/layout/hierarchy1"/>
    <dgm:cxn modelId="{5EF539D8-9533-4568-AB8C-BBF540FA4CBA}" type="presParOf" srcId="{18A3A8CC-A09B-4D99-B1D8-F56CF7F3F690}" destId="{D31F2794-52A0-4D51-A8A8-F6A6BF1C0C25}" srcOrd="0" destOrd="0" presId="urn:microsoft.com/office/officeart/2005/8/layout/hierarchy1"/>
    <dgm:cxn modelId="{46F3BC29-0812-47D4-B162-6BB0EB0B88BF}" type="presParOf" srcId="{18A3A8CC-A09B-4D99-B1D8-F56CF7F3F690}" destId="{B9AD2BFB-B6F4-4E84-875E-B5AF8080795B}" srcOrd="1" destOrd="0" presId="urn:microsoft.com/office/officeart/2005/8/layout/hierarchy1"/>
    <dgm:cxn modelId="{4AADCBD1-0E85-49DB-820A-A43E4151997E}" type="presParOf" srcId="{B9AD2BFB-B6F4-4E84-875E-B5AF8080795B}" destId="{5838959F-93CB-4CBB-81BA-CE7A2E4435EC}" srcOrd="0" destOrd="0" presId="urn:microsoft.com/office/officeart/2005/8/layout/hierarchy1"/>
    <dgm:cxn modelId="{EF1675C4-9764-45A9-AAC3-1E30A9CB21E4}" type="presParOf" srcId="{5838959F-93CB-4CBB-81BA-CE7A2E4435EC}" destId="{1B429C5C-9371-4004-ABF2-837BF3F12CC7}" srcOrd="0" destOrd="0" presId="urn:microsoft.com/office/officeart/2005/8/layout/hierarchy1"/>
    <dgm:cxn modelId="{95060C5D-C13A-459C-A170-5A0C62C0D5D3}" type="presParOf" srcId="{5838959F-93CB-4CBB-81BA-CE7A2E4435EC}" destId="{EDC11F6A-254D-4B22-BEB0-29D38BDDC573}" srcOrd="1" destOrd="0" presId="urn:microsoft.com/office/officeart/2005/8/layout/hierarchy1"/>
    <dgm:cxn modelId="{D63839E2-9C04-49F5-B199-0EF13475D0AA}" type="presParOf" srcId="{B9AD2BFB-B6F4-4E84-875E-B5AF8080795B}" destId="{90AC413F-C814-4081-BD39-4A7566FF2BA5}" srcOrd="1" destOrd="0" presId="urn:microsoft.com/office/officeart/2005/8/layout/hierarchy1"/>
    <dgm:cxn modelId="{9A2FE866-B0B0-4443-A88B-74824FD8D18A}" type="presParOf" srcId="{90AC413F-C814-4081-BD39-4A7566FF2BA5}" destId="{806BB3E6-FDAA-480D-BC19-A06ED469487C}" srcOrd="0" destOrd="0" presId="urn:microsoft.com/office/officeart/2005/8/layout/hierarchy1"/>
    <dgm:cxn modelId="{F74FDC62-2C82-472B-8209-37AE93BC556A}" type="presParOf" srcId="{90AC413F-C814-4081-BD39-4A7566FF2BA5}" destId="{B777BEE7-7E2F-4BF1-B41A-6471BB700733}" srcOrd="1" destOrd="0" presId="urn:microsoft.com/office/officeart/2005/8/layout/hierarchy1"/>
    <dgm:cxn modelId="{5E7F2BCB-D976-406D-A760-A3723BD007D4}" type="presParOf" srcId="{B777BEE7-7E2F-4BF1-B41A-6471BB700733}" destId="{892B7DDD-0CCA-4DCD-8D0E-84683C10753A}" srcOrd="0" destOrd="0" presId="urn:microsoft.com/office/officeart/2005/8/layout/hierarchy1"/>
    <dgm:cxn modelId="{58762453-7F61-488C-BE33-F44CC34C5AA8}" type="presParOf" srcId="{892B7DDD-0CCA-4DCD-8D0E-84683C10753A}" destId="{617090AC-F597-45D4-B7DA-E2167D4F1C69}" srcOrd="0" destOrd="0" presId="urn:microsoft.com/office/officeart/2005/8/layout/hierarchy1"/>
    <dgm:cxn modelId="{3138BAFC-52ED-4C29-8A4B-C5AB42207A4F}" type="presParOf" srcId="{892B7DDD-0CCA-4DCD-8D0E-84683C10753A}" destId="{A7F8A6FF-90B3-49AB-9F96-91CB0DFF362E}" srcOrd="1" destOrd="0" presId="urn:microsoft.com/office/officeart/2005/8/layout/hierarchy1"/>
    <dgm:cxn modelId="{F0717662-D2E0-4BA3-8E22-3906DE9FC985}" type="presParOf" srcId="{B777BEE7-7E2F-4BF1-B41A-6471BB700733}" destId="{2BEB626C-AC3B-422F-9B3E-63F51810891E}" srcOrd="1" destOrd="0" presId="urn:microsoft.com/office/officeart/2005/8/layout/hierarchy1"/>
    <dgm:cxn modelId="{239C708A-595E-48B1-B577-5D13F4B07127}" type="presParOf" srcId="{2BEB626C-AC3B-422F-9B3E-63F51810891E}" destId="{76CD8CC6-C985-41FC-9C84-1E7F956E70F1}" srcOrd="0" destOrd="0" presId="urn:microsoft.com/office/officeart/2005/8/layout/hierarchy1"/>
    <dgm:cxn modelId="{829B384D-5161-4943-B136-B05F497DEFCD}" type="presParOf" srcId="{2BEB626C-AC3B-422F-9B3E-63F51810891E}" destId="{6BB23239-D4FC-48D1-AB75-298B791CDBA7}" srcOrd="1" destOrd="0" presId="urn:microsoft.com/office/officeart/2005/8/layout/hierarchy1"/>
    <dgm:cxn modelId="{4E1F67A4-AC1F-4D4D-A383-4B9761F04076}" type="presParOf" srcId="{6BB23239-D4FC-48D1-AB75-298B791CDBA7}" destId="{1550393F-87A3-4042-BDB1-195B2957D4FC}" srcOrd="0" destOrd="0" presId="urn:microsoft.com/office/officeart/2005/8/layout/hierarchy1"/>
    <dgm:cxn modelId="{160F00DE-46EF-4F2C-BC72-7A9EBA2D4ADD}" type="presParOf" srcId="{1550393F-87A3-4042-BDB1-195B2957D4FC}" destId="{E2205B70-D3C0-4DD0-8CDD-0B1CBFC7F283}" srcOrd="0" destOrd="0" presId="urn:microsoft.com/office/officeart/2005/8/layout/hierarchy1"/>
    <dgm:cxn modelId="{BE55F53B-2DA1-4B6B-A453-4EDF66B87B5F}" type="presParOf" srcId="{1550393F-87A3-4042-BDB1-195B2957D4FC}" destId="{728D2C0A-34F0-47F9-831F-D6C78465C3D3}" srcOrd="1" destOrd="0" presId="urn:microsoft.com/office/officeart/2005/8/layout/hierarchy1"/>
    <dgm:cxn modelId="{C63E3593-9518-4848-B22C-ACD49C1C85A3}" type="presParOf" srcId="{6BB23239-D4FC-48D1-AB75-298B791CDBA7}" destId="{A8DECFE3-112D-4903-8FC8-83BD988D54E4}" srcOrd="1" destOrd="0" presId="urn:microsoft.com/office/officeart/2005/8/layout/hierarchy1"/>
    <dgm:cxn modelId="{F6BBBFE2-643D-48FD-AE47-8C2DC650E50B}" type="presParOf" srcId="{4567371B-9C5E-49D0-BC1B-9C0AB102426D}" destId="{A867FD28-7A29-4264-8919-08C7FA181F25}" srcOrd="2" destOrd="0" presId="urn:microsoft.com/office/officeart/2005/8/layout/hierarchy1"/>
    <dgm:cxn modelId="{7C6617F3-2A97-4B1B-90A1-ADE18CDCCEAF}" type="presParOf" srcId="{4567371B-9C5E-49D0-BC1B-9C0AB102426D}" destId="{C549AA29-D9BC-42A6-AD9F-FC05193632FB}" srcOrd="3" destOrd="0" presId="urn:microsoft.com/office/officeart/2005/8/layout/hierarchy1"/>
    <dgm:cxn modelId="{A3C82AFA-E648-4F09-AE51-C2F39EFD5837}" type="presParOf" srcId="{C549AA29-D9BC-42A6-AD9F-FC05193632FB}" destId="{26DC97D2-DECE-4E85-950D-8B08F1455BEB}" srcOrd="0" destOrd="0" presId="urn:microsoft.com/office/officeart/2005/8/layout/hierarchy1"/>
    <dgm:cxn modelId="{938C4C56-6D9C-4A59-B55E-8A2A0EEE1D3D}" type="presParOf" srcId="{26DC97D2-DECE-4E85-950D-8B08F1455BEB}" destId="{9B71CFD1-F36D-47BA-939B-D0BF5BA9830B}" srcOrd="0" destOrd="0" presId="urn:microsoft.com/office/officeart/2005/8/layout/hierarchy1"/>
    <dgm:cxn modelId="{0822F772-0F78-4247-8201-4E1B5AD077F2}" type="presParOf" srcId="{26DC97D2-DECE-4E85-950D-8B08F1455BEB}" destId="{E88C45F8-E671-4EC0-B429-B5D3C9D1BD0D}" srcOrd="1" destOrd="0" presId="urn:microsoft.com/office/officeart/2005/8/layout/hierarchy1"/>
    <dgm:cxn modelId="{749133E8-35AC-48EB-BE0B-1E5363C188DE}" type="presParOf" srcId="{C549AA29-D9BC-42A6-AD9F-FC05193632FB}" destId="{500F1649-0B93-4FBC-906C-D398D1311C91}" srcOrd="1" destOrd="0" presId="urn:microsoft.com/office/officeart/2005/8/layout/hierarchy1"/>
    <dgm:cxn modelId="{3BF7AEC3-FFD0-4C8B-8098-CBBC49213150}" type="presParOf" srcId="{500F1649-0B93-4FBC-906C-D398D1311C91}" destId="{9332C3B9-4DCC-481A-9A4B-C03C84F31233}" srcOrd="0" destOrd="0" presId="urn:microsoft.com/office/officeart/2005/8/layout/hierarchy1"/>
    <dgm:cxn modelId="{7B447D1A-5F7A-4CE5-B18E-7FE51C868A3B}" type="presParOf" srcId="{500F1649-0B93-4FBC-906C-D398D1311C91}" destId="{4A7D7E48-6443-477D-8374-FD44877B07C4}" srcOrd="1" destOrd="0" presId="urn:microsoft.com/office/officeart/2005/8/layout/hierarchy1"/>
    <dgm:cxn modelId="{00A0613F-62C6-4C2C-9D5E-B838421E1D6B}" type="presParOf" srcId="{4A7D7E48-6443-477D-8374-FD44877B07C4}" destId="{82CC44FF-7BF8-44E7-9D61-7D5AA4C66FBB}" srcOrd="0" destOrd="0" presId="urn:microsoft.com/office/officeart/2005/8/layout/hierarchy1"/>
    <dgm:cxn modelId="{3029EA7D-0D43-486B-9738-4A9FFB9ADF2C}" type="presParOf" srcId="{82CC44FF-7BF8-44E7-9D61-7D5AA4C66FBB}" destId="{E661C0DC-999C-4022-9D60-6FED18AF63C2}" srcOrd="0" destOrd="0" presId="urn:microsoft.com/office/officeart/2005/8/layout/hierarchy1"/>
    <dgm:cxn modelId="{2CE2A5F8-E5D6-4634-B213-0469F3BE5018}" type="presParOf" srcId="{82CC44FF-7BF8-44E7-9D61-7D5AA4C66FBB}" destId="{30A94117-644F-4EED-98ED-022850A65FC6}" srcOrd="1" destOrd="0" presId="urn:microsoft.com/office/officeart/2005/8/layout/hierarchy1"/>
    <dgm:cxn modelId="{12883568-B6B7-479A-A45F-4A650850CB53}" type="presParOf" srcId="{4A7D7E48-6443-477D-8374-FD44877B07C4}" destId="{D2CE8B96-A67A-48DC-8A3F-BBF39CBD0F21}" srcOrd="1" destOrd="0" presId="urn:microsoft.com/office/officeart/2005/8/layout/hierarchy1"/>
    <dgm:cxn modelId="{35D4E5D1-59D1-44E3-80B4-E1B357878A5E}" type="presParOf" srcId="{D2CE8B96-A67A-48DC-8A3F-BBF39CBD0F21}" destId="{B18CEA1F-5A27-4FD8-BAF8-8F5356F937CD}" srcOrd="0" destOrd="0" presId="urn:microsoft.com/office/officeart/2005/8/layout/hierarchy1"/>
    <dgm:cxn modelId="{34543779-4259-459F-B172-E85ACF2C666C}" type="presParOf" srcId="{D2CE8B96-A67A-48DC-8A3F-BBF39CBD0F21}" destId="{555C8993-AEC9-4DC8-84B0-77BF82CB32E7}" srcOrd="1" destOrd="0" presId="urn:microsoft.com/office/officeart/2005/8/layout/hierarchy1"/>
    <dgm:cxn modelId="{20D4AD03-51D9-432E-AF21-30167436E428}" type="presParOf" srcId="{555C8993-AEC9-4DC8-84B0-77BF82CB32E7}" destId="{816E82DA-B946-4F27-BF9B-F0A7F9DA85EF}" srcOrd="0" destOrd="0" presId="urn:microsoft.com/office/officeart/2005/8/layout/hierarchy1"/>
    <dgm:cxn modelId="{FE0D9E65-E725-463A-9C5B-9D02EFC50F04}" type="presParOf" srcId="{816E82DA-B946-4F27-BF9B-F0A7F9DA85EF}" destId="{7A56423B-DDBE-4046-A358-3194B318E3EF}" srcOrd="0" destOrd="0" presId="urn:microsoft.com/office/officeart/2005/8/layout/hierarchy1"/>
    <dgm:cxn modelId="{2FFED713-CE21-4A5C-B9C4-25412D5540A2}" type="presParOf" srcId="{816E82DA-B946-4F27-BF9B-F0A7F9DA85EF}" destId="{EBC4AE26-D6A6-4FC9-994E-22A8553B9E39}" srcOrd="1" destOrd="0" presId="urn:microsoft.com/office/officeart/2005/8/layout/hierarchy1"/>
    <dgm:cxn modelId="{BC85E247-E46A-4FEB-BF86-22A2BA350E87}" type="presParOf" srcId="{555C8993-AEC9-4DC8-84B0-77BF82CB32E7}" destId="{1774B103-236D-4F97-8E10-44DECB5E3B8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CEA1F-5A27-4FD8-BAF8-8F5356F937CD}">
      <dsp:nvSpPr>
        <dsp:cNvPr id="0" name=""/>
        <dsp:cNvSpPr/>
      </dsp:nvSpPr>
      <dsp:spPr>
        <a:xfrm>
          <a:off x="5658477" y="3676749"/>
          <a:ext cx="91440" cy="272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78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2C3B9-4DCC-481A-9A4B-C03C84F31233}">
      <dsp:nvSpPr>
        <dsp:cNvPr id="0" name=""/>
        <dsp:cNvSpPr/>
      </dsp:nvSpPr>
      <dsp:spPr>
        <a:xfrm>
          <a:off x="5658477" y="2945943"/>
          <a:ext cx="91440" cy="272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78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7FD28-7A29-4264-8919-08C7FA181F25}">
      <dsp:nvSpPr>
        <dsp:cNvPr id="0" name=""/>
        <dsp:cNvSpPr/>
      </dsp:nvSpPr>
      <dsp:spPr>
        <a:xfrm>
          <a:off x="5134374" y="2267453"/>
          <a:ext cx="569823" cy="269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903"/>
              </a:lnTo>
              <a:lnTo>
                <a:pt x="569823" y="182903"/>
              </a:lnTo>
              <a:lnTo>
                <a:pt x="569823" y="2697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D8CC6-C985-41FC-9C84-1E7F956E70F1}">
      <dsp:nvSpPr>
        <dsp:cNvPr id="0" name=""/>
        <dsp:cNvSpPr/>
      </dsp:nvSpPr>
      <dsp:spPr>
        <a:xfrm>
          <a:off x="4512115" y="5230827"/>
          <a:ext cx="91440" cy="272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78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BB3E6-FDAA-480D-BC19-A06ED469487C}">
      <dsp:nvSpPr>
        <dsp:cNvPr id="0" name=""/>
        <dsp:cNvSpPr/>
      </dsp:nvSpPr>
      <dsp:spPr>
        <a:xfrm>
          <a:off x="4512115" y="4473648"/>
          <a:ext cx="91440" cy="272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78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F2794-52A0-4D51-A8A8-F6A6BF1C0C25}">
      <dsp:nvSpPr>
        <dsp:cNvPr id="0" name=""/>
        <dsp:cNvSpPr/>
      </dsp:nvSpPr>
      <dsp:spPr>
        <a:xfrm>
          <a:off x="4512115" y="3676749"/>
          <a:ext cx="91440" cy="272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78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BE808-D93A-4407-8BA2-AB8BBA79A55D}">
      <dsp:nvSpPr>
        <dsp:cNvPr id="0" name=""/>
        <dsp:cNvSpPr/>
      </dsp:nvSpPr>
      <dsp:spPr>
        <a:xfrm>
          <a:off x="4512115" y="2945943"/>
          <a:ext cx="91440" cy="272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78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30CE5-6F9B-4BDD-8A20-99B4B0B5C8EC}">
      <dsp:nvSpPr>
        <dsp:cNvPr id="0" name=""/>
        <dsp:cNvSpPr/>
      </dsp:nvSpPr>
      <dsp:spPr>
        <a:xfrm>
          <a:off x="4557835" y="2267453"/>
          <a:ext cx="576538" cy="269792"/>
        </a:xfrm>
        <a:custGeom>
          <a:avLst/>
          <a:gdLst/>
          <a:ahLst/>
          <a:cxnLst/>
          <a:rect l="0" t="0" r="0" b="0"/>
          <a:pathLst>
            <a:path>
              <a:moveTo>
                <a:pt x="576538" y="0"/>
              </a:moveTo>
              <a:lnTo>
                <a:pt x="576538" y="182903"/>
              </a:lnTo>
              <a:lnTo>
                <a:pt x="0" y="182903"/>
              </a:lnTo>
              <a:lnTo>
                <a:pt x="0" y="2697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18383-5DB2-4673-9692-FB5959A5C7A1}">
      <dsp:nvSpPr>
        <dsp:cNvPr id="0" name=""/>
        <dsp:cNvSpPr/>
      </dsp:nvSpPr>
      <dsp:spPr>
        <a:xfrm>
          <a:off x="5085296" y="1569440"/>
          <a:ext cx="91440" cy="2757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882"/>
              </a:lnTo>
              <a:lnTo>
                <a:pt x="49077" y="188882"/>
              </a:lnTo>
              <a:lnTo>
                <a:pt x="49077" y="27577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B9CE8-7133-482B-98FC-58023CF07EFA}">
      <dsp:nvSpPr>
        <dsp:cNvPr id="0" name=""/>
        <dsp:cNvSpPr/>
      </dsp:nvSpPr>
      <dsp:spPr>
        <a:xfrm>
          <a:off x="3705602" y="569101"/>
          <a:ext cx="1425414" cy="372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873"/>
              </a:lnTo>
              <a:lnTo>
                <a:pt x="1425414" y="285873"/>
              </a:lnTo>
              <a:lnTo>
                <a:pt x="1425414" y="3727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79DC5-6BA1-443B-9473-5902CE6EA675}">
      <dsp:nvSpPr>
        <dsp:cNvPr id="0" name=""/>
        <dsp:cNvSpPr/>
      </dsp:nvSpPr>
      <dsp:spPr>
        <a:xfrm>
          <a:off x="1950387" y="2300633"/>
          <a:ext cx="459128" cy="319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849"/>
              </a:lnTo>
              <a:lnTo>
                <a:pt x="459128" y="232849"/>
              </a:lnTo>
              <a:lnTo>
                <a:pt x="459128" y="3197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F787F-5B13-42A2-BD8E-68B21D7C4042}">
      <dsp:nvSpPr>
        <dsp:cNvPr id="0" name=""/>
        <dsp:cNvSpPr/>
      </dsp:nvSpPr>
      <dsp:spPr>
        <a:xfrm>
          <a:off x="734774" y="2300633"/>
          <a:ext cx="1215612" cy="319738"/>
        </a:xfrm>
        <a:custGeom>
          <a:avLst/>
          <a:gdLst/>
          <a:ahLst/>
          <a:cxnLst/>
          <a:rect l="0" t="0" r="0" b="0"/>
          <a:pathLst>
            <a:path>
              <a:moveTo>
                <a:pt x="1215612" y="0"/>
              </a:moveTo>
              <a:lnTo>
                <a:pt x="1215612" y="232849"/>
              </a:lnTo>
              <a:lnTo>
                <a:pt x="0" y="232849"/>
              </a:lnTo>
              <a:lnTo>
                <a:pt x="0" y="3197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95649-34A4-41A1-A9A7-B83F8E26A73F}">
      <dsp:nvSpPr>
        <dsp:cNvPr id="0" name=""/>
        <dsp:cNvSpPr/>
      </dsp:nvSpPr>
      <dsp:spPr>
        <a:xfrm>
          <a:off x="1888347" y="1558302"/>
          <a:ext cx="91440" cy="3470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15"/>
              </a:lnTo>
              <a:lnTo>
                <a:pt x="62040" y="260115"/>
              </a:lnTo>
              <a:lnTo>
                <a:pt x="62040" y="34700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0BB6B-2A1E-4BE0-9232-0C7787A7648B}">
      <dsp:nvSpPr>
        <dsp:cNvPr id="0" name=""/>
        <dsp:cNvSpPr/>
      </dsp:nvSpPr>
      <dsp:spPr>
        <a:xfrm>
          <a:off x="1934067" y="569101"/>
          <a:ext cx="1771534" cy="372762"/>
        </a:xfrm>
        <a:custGeom>
          <a:avLst/>
          <a:gdLst/>
          <a:ahLst/>
          <a:cxnLst/>
          <a:rect l="0" t="0" r="0" b="0"/>
          <a:pathLst>
            <a:path>
              <a:moveTo>
                <a:pt x="1771534" y="0"/>
              </a:moveTo>
              <a:lnTo>
                <a:pt x="1771534" y="285873"/>
              </a:lnTo>
              <a:lnTo>
                <a:pt x="0" y="285873"/>
              </a:lnTo>
              <a:lnTo>
                <a:pt x="0" y="3727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FC4A6-05A8-41DE-A04A-F50D10D087C3}">
      <dsp:nvSpPr>
        <dsp:cNvPr id="0" name=""/>
        <dsp:cNvSpPr/>
      </dsp:nvSpPr>
      <dsp:spPr>
        <a:xfrm>
          <a:off x="1704321" y="-99003"/>
          <a:ext cx="4002560" cy="668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B8B738-4869-4AFB-ACC3-E3C10BAE39FE}">
      <dsp:nvSpPr>
        <dsp:cNvPr id="0" name=""/>
        <dsp:cNvSpPr/>
      </dsp:nvSpPr>
      <dsp:spPr>
        <a:xfrm>
          <a:off x="1808536" y="0"/>
          <a:ext cx="4002560" cy="668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>
              <a:solidFill>
                <a:schemeClr val="accent2">
                  <a:lumMod val="75000"/>
                </a:schemeClr>
              </a:solidFill>
            </a:rPr>
            <a:t>PRIPRAVLJALNICA </a:t>
          </a:r>
          <a:r>
            <a:rPr lang="sl-SI" sz="2000" b="1" kern="1200" dirty="0" smtClean="0">
              <a:solidFill>
                <a:schemeClr val="accent2">
                  <a:lumMod val="75000"/>
                </a:schemeClr>
              </a:solidFill>
            </a:rPr>
            <a:t>                             ZA </a:t>
          </a:r>
          <a:r>
            <a:rPr lang="sl-SI" sz="2000" b="1" kern="1200" dirty="0">
              <a:solidFill>
                <a:schemeClr val="accent2">
                  <a:lumMod val="75000"/>
                </a:schemeClr>
              </a:solidFill>
            </a:rPr>
            <a:t>UČENCE  </a:t>
          </a:r>
          <a:r>
            <a:rPr lang="sl-SI" sz="2000" b="1" kern="1200" dirty="0" smtClean="0">
              <a:solidFill>
                <a:schemeClr val="accent2">
                  <a:lumMod val="75000"/>
                </a:schemeClr>
              </a:solidFill>
            </a:rPr>
            <a:t>PRISELJENCE</a:t>
          </a:r>
          <a:endParaRPr lang="sl-SI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828104" y="19568"/>
        <a:ext cx="3963424" cy="628969"/>
      </dsp:txXfrm>
    </dsp:sp>
    <dsp:sp modelId="{B7F4151F-586D-431E-BBA3-14804A19DC74}">
      <dsp:nvSpPr>
        <dsp:cNvPr id="0" name=""/>
        <dsp:cNvSpPr/>
      </dsp:nvSpPr>
      <dsp:spPr>
        <a:xfrm>
          <a:off x="623344" y="941864"/>
          <a:ext cx="2621445" cy="6164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85D91A-66A3-4C18-816A-63C312A60A2D}">
      <dsp:nvSpPr>
        <dsp:cNvPr id="0" name=""/>
        <dsp:cNvSpPr/>
      </dsp:nvSpPr>
      <dsp:spPr>
        <a:xfrm>
          <a:off x="727559" y="1040868"/>
          <a:ext cx="2621445" cy="616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solidFill>
                <a:srgbClr val="7030A0"/>
              </a:solidFill>
            </a:rPr>
            <a:t>UVAJALNICA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0" kern="1200" dirty="0" smtClean="0">
              <a:solidFill>
                <a:srgbClr val="7030A0"/>
              </a:solidFill>
            </a:rPr>
            <a:t>pred pričetkom šolskega </a:t>
          </a:r>
          <a:r>
            <a:rPr lang="sl-SI" sz="1400" b="0" kern="1200" dirty="0">
              <a:solidFill>
                <a:srgbClr val="7030A0"/>
              </a:solidFill>
            </a:rPr>
            <a:t>leta</a:t>
          </a:r>
        </a:p>
      </dsp:txBody>
      <dsp:txXfrm>
        <a:off x="745614" y="1058923"/>
        <a:ext cx="2585335" cy="580328"/>
      </dsp:txXfrm>
    </dsp:sp>
    <dsp:sp modelId="{9BFC88B1-A242-4275-9838-1BE28517FADC}">
      <dsp:nvSpPr>
        <dsp:cNvPr id="0" name=""/>
        <dsp:cNvSpPr/>
      </dsp:nvSpPr>
      <dsp:spPr>
        <a:xfrm>
          <a:off x="908644" y="1905306"/>
          <a:ext cx="2083485" cy="395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93C18E-3F20-4DDF-AD56-1BAE99A8EF1B}">
      <dsp:nvSpPr>
        <dsp:cNvPr id="0" name=""/>
        <dsp:cNvSpPr/>
      </dsp:nvSpPr>
      <dsp:spPr>
        <a:xfrm>
          <a:off x="1012859" y="2004310"/>
          <a:ext cx="2083485" cy="395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>
              <a:solidFill>
                <a:schemeClr val="accent1">
                  <a:lumMod val="75000"/>
                </a:schemeClr>
              </a:solidFill>
            </a:rPr>
            <a:t>20 </a:t>
          </a:r>
          <a:r>
            <a:rPr lang="sl-SI" sz="1200" b="1" kern="1200" dirty="0" smtClean="0">
              <a:solidFill>
                <a:schemeClr val="accent1">
                  <a:lumMod val="75000"/>
                </a:schemeClr>
              </a:solidFill>
            </a:rPr>
            <a:t> URNI </a:t>
          </a:r>
          <a:r>
            <a:rPr lang="sl-SI" sz="1200" b="1" kern="1200" dirty="0">
              <a:solidFill>
                <a:schemeClr val="accent1">
                  <a:lumMod val="75000"/>
                </a:schemeClr>
              </a:solidFill>
            </a:rPr>
            <a:t>PROGRAM</a:t>
          </a:r>
        </a:p>
      </dsp:txBody>
      <dsp:txXfrm>
        <a:off x="1024438" y="2015889"/>
        <a:ext cx="2060327" cy="372168"/>
      </dsp:txXfrm>
    </dsp:sp>
    <dsp:sp modelId="{1247DFB0-79B2-479C-BD21-B431FC5E6FE7}">
      <dsp:nvSpPr>
        <dsp:cNvPr id="0" name=""/>
        <dsp:cNvSpPr/>
      </dsp:nvSpPr>
      <dsp:spPr>
        <a:xfrm>
          <a:off x="265808" y="2620371"/>
          <a:ext cx="937932" cy="6325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32B848-B174-43C1-97DA-8A78FC8976C7}">
      <dsp:nvSpPr>
        <dsp:cNvPr id="0" name=""/>
        <dsp:cNvSpPr/>
      </dsp:nvSpPr>
      <dsp:spPr>
        <a:xfrm>
          <a:off x="370022" y="2719375"/>
          <a:ext cx="937932" cy="632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700" b="1" kern="1200" dirty="0">
              <a:solidFill>
                <a:schemeClr val="accent6">
                  <a:lumMod val="50000"/>
                </a:schemeClr>
              </a:solidFill>
            </a:rPr>
            <a:t>UČENJE SLOVENŠČINE</a:t>
          </a:r>
        </a:p>
      </dsp:txBody>
      <dsp:txXfrm>
        <a:off x="388550" y="2737903"/>
        <a:ext cx="900876" cy="595522"/>
      </dsp:txXfrm>
    </dsp:sp>
    <dsp:sp modelId="{9B53961B-23CE-42FD-BA7D-CBCC5D249C09}">
      <dsp:nvSpPr>
        <dsp:cNvPr id="0" name=""/>
        <dsp:cNvSpPr/>
      </dsp:nvSpPr>
      <dsp:spPr>
        <a:xfrm>
          <a:off x="1624433" y="2620371"/>
          <a:ext cx="1570164" cy="681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A0232E-5DC9-467F-A0A1-66DA5888A0EE}">
      <dsp:nvSpPr>
        <dsp:cNvPr id="0" name=""/>
        <dsp:cNvSpPr/>
      </dsp:nvSpPr>
      <dsp:spPr>
        <a:xfrm>
          <a:off x="1728648" y="2719375"/>
          <a:ext cx="1570164" cy="681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700" b="1" kern="1200" dirty="0">
              <a:solidFill>
                <a:schemeClr val="accent6">
                  <a:lumMod val="50000"/>
                </a:schemeClr>
              </a:solidFill>
            </a:rPr>
            <a:t>VSEBINE IZ DRŽAVLJANSKE IN DOMOVINSKE VZGOJE TER ETIKE IN KULTURNE DEDIŠČINE</a:t>
          </a:r>
        </a:p>
      </dsp:txBody>
      <dsp:txXfrm>
        <a:off x="1748598" y="2739325"/>
        <a:ext cx="1530264" cy="641243"/>
      </dsp:txXfrm>
    </dsp:sp>
    <dsp:sp modelId="{668E47A2-D8EB-4C43-B0F2-7816F3B89144}">
      <dsp:nvSpPr>
        <dsp:cNvPr id="0" name=""/>
        <dsp:cNvSpPr/>
      </dsp:nvSpPr>
      <dsp:spPr>
        <a:xfrm>
          <a:off x="3453219" y="941864"/>
          <a:ext cx="3355593" cy="627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FC6F8C-C74E-4789-A675-6A9DA9611045}">
      <dsp:nvSpPr>
        <dsp:cNvPr id="0" name=""/>
        <dsp:cNvSpPr/>
      </dsp:nvSpPr>
      <dsp:spPr>
        <a:xfrm>
          <a:off x="3557434" y="1040868"/>
          <a:ext cx="3355593" cy="627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>
              <a:solidFill>
                <a:srgbClr val="7030A0"/>
              </a:solidFill>
            </a:rPr>
            <a:t>NADALJEVALNICA </a:t>
          </a:r>
          <a:r>
            <a:rPr lang="sl-SI" sz="1400" b="1" kern="1200" dirty="0" smtClean="0">
              <a:solidFill>
                <a:srgbClr val="7030A0"/>
              </a:solidFill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0" kern="1200" dirty="0" smtClean="0">
              <a:solidFill>
                <a:srgbClr val="7030A0"/>
              </a:solidFill>
            </a:rPr>
            <a:t>med </a:t>
          </a:r>
          <a:r>
            <a:rPr lang="sl-SI" sz="1400" b="0" kern="1200" dirty="0">
              <a:solidFill>
                <a:srgbClr val="7030A0"/>
              </a:solidFill>
            </a:rPr>
            <a:t>šolskim letom</a:t>
          </a:r>
        </a:p>
      </dsp:txBody>
      <dsp:txXfrm>
        <a:off x="3575815" y="1059249"/>
        <a:ext cx="3318831" cy="590814"/>
      </dsp:txXfrm>
    </dsp:sp>
    <dsp:sp modelId="{E8CA9067-267E-49A2-8D04-33609FAD323D}">
      <dsp:nvSpPr>
        <dsp:cNvPr id="0" name=""/>
        <dsp:cNvSpPr/>
      </dsp:nvSpPr>
      <dsp:spPr>
        <a:xfrm>
          <a:off x="3892242" y="1845212"/>
          <a:ext cx="2484263" cy="422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788F7F-44ED-42B8-AFB3-91ECAB5116A3}">
      <dsp:nvSpPr>
        <dsp:cNvPr id="0" name=""/>
        <dsp:cNvSpPr/>
      </dsp:nvSpPr>
      <dsp:spPr>
        <a:xfrm>
          <a:off x="3996456" y="1944216"/>
          <a:ext cx="2484263" cy="422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>
              <a:solidFill>
                <a:schemeClr val="accent1">
                  <a:lumMod val="75000"/>
                </a:schemeClr>
              </a:solidFill>
            </a:rPr>
            <a:t>UČENČEV INDIVIDUALNI PROGRAM</a:t>
          </a:r>
        </a:p>
      </dsp:txBody>
      <dsp:txXfrm>
        <a:off x="4008823" y="1956583"/>
        <a:ext cx="2459529" cy="397507"/>
      </dsp:txXfrm>
    </dsp:sp>
    <dsp:sp modelId="{3327812F-2470-4AC5-B2F4-6485F6DA414E}">
      <dsp:nvSpPr>
        <dsp:cNvPr id="0" name=""/>
        <dsp:cNvSpPr/>
      </dsp:nvSpPr>
      <dsp:spPr>
        <a:xfrm>
          <a:off x="4088869" y="2537245"/>
          <a:ext cx="937932" cy="408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7793F1-4942-41EE-A386-5E2DC252A9EA}">
      <dsp:nvSpPr>
        <dsp:cNvPr id="0" name=""/>
        <dsp:cNvSpPr/>
      </dsp:nvSpPr>
      <dsp:spPr>
        <a:xfrm>
          <a:off x="4193084" y="2636249"/>
          <a:ext cx="937932" cy="408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700" b="1" kern="1200" dirty="0">
              <a:solidFill>
                <a:schemeClr val="accent6">
                  <a:lumMod val="50000"/>
                </a:schemeClr>
              </a:solidFill>
            </a:rPr>
            <a:t>POMOČ V ODDELKU IN SKUPINAH</a:t>
          </a:r>
        </a:p>
      </dsp:txBody>
      <dsp:txXfrm>
        <a:off x="4205054" y="2648219"/>
        <a:ext cx="913992" cy="384757"/>
      </dsp:txXfrm>
    </dsp:sp>
    <dsp:sp modelId="{61208F63-881B-4A5F-A2CD-F29F05DDA82A}">
      <dsp:nvSpPr>
        <dsp:cNvPr id="0" name=""/>
        <dsp:cNvSpPr/>
      </dsp:nvSpPr>
      <dsp:spPr>
        <a:xfrm>
          <a:off x="4088869" y="3218725"/>
          <a:ext cx="937932" cy="458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FED0E2-604E-4BFA-BAE9-383B87FF364B}">
      <dsp:nvSpPr>
        <dsp:cNvPr id="0" name=""/>
        <dsp:cNvSpPr/>
      </dsp:nvSpPr>
      <dsp:spPr>
        <a:xfrm>
          <a:off x="4193084" y="3317729"/>
          <a:ext cx="937932" cy="458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700" b="1" kern="1200" dirty="0">
              <a:solidFill>
                <a:schemeClr val="accent6">
                  <a:lumMod val="50000"/>
                </a:schemeClr>
              </a:solidFill>
            </a:rPr>
            <a:t>REDNE URE POUKA</a:t>
          </a:r>
        </a:p>
      </dsp:txBody>
      <dsp:txXfrm>
        <a:off x="4206499" y="3331144"/>
        <a:ext cx="911102" cy="431194"/>
      </dsp:txXfrm>
    </dsp:sp>
    <dsp:sp modelId="{1B429C5C-9371-4004-ABF2-837BF3F12CC7}">
      <dsp:nvSpPr>
        <dsp:cNvPr id="0" name=""/>
        <dsp:cNvSpPr/>
      </dsp:nvSpPr>
      <dsp:spPr>
        <a:xfrm>
          <a:off x="4088869" y="3949531"/>
          <a:ext cx="937932" cy="5241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C11F6A-254D-4B22-BEB0-29D38BDDC573}">
      <dsp:nvSpPr>
        <dsp:cNvPr id="0" name=""/>
        <dsp:cNvSpPr/>
      </dsp:nvSpPr>
      <dsp:spPr>
        <a:xfrm>
          <a:off x="4193084" y="4048535"/>
          <a:ext cx="937932" cy="5241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700" b="1" kern="1200" dirty="0">
              <a:solidFill>
                <a:schemeClr val="accent6">
                  <a:lumMod val="50000"/>
                </a:schemeClr>
              </a:solidFill>
            </a:rPr>
            <a:t>DOPOLNILNI POUK</a:t>
          </a:r>
        </a:p>
      </dsp:txBody>
      <dsp:txXfrm>
        <a:off x="4208435" y="4063886"/>
        <a:ext cx="907230" cy="493414"/>
      </dsp:txXfrm>
    </dsp:sp>
    <dsp:sp modelId="{617090AC-F597-45D4-B7DA-E2167D4F1C69}">
      <dsp:nvSpPr>
        <dsp:cNvPr id="0" name=""/>
        <dsp:cNvSpPr/>
      </dsp:nvSpPr>
      <dsp:spPr>
        <a:xfrm>
          <a:off x="4088869" y="4746430"/>
          <a:ext cx="937932" cy="484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F8A6FF-90B3-49AB-9F96-91CB0DFF362E}">
      <dsp:nvSpPr>
        <dsp:cNvPr id="0" name=""/>
        <dsp:cNvSpPr/>
      </dsp:nvSpPr>
      <dsp:spPr>
        <a:xfrm>
          <a:off x="4193084" y="4845434"/>
          <a:ext cx="937932" cy="484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700" b="1" kern="1200" dirty="0">
              <a:solidFill>
                <a:schemeClr val="accent6">
                  <a:lumMod val="50000"/>
                </a:schemeClr>
              </a:solidFill>
            </a:rPr>
            <a:t>VARSTVO IN PODALJŠANO BIVANJE</a:t>
          </a:r>
        </a:p>
      </dsp:txBody>
      <dsp:txXfrm>
        <a:off x="4207271" y="4859621"/>
        <a:ext cx="909558" cy="456022"/>
      </dsp:txXfrm>
    </dsp:sp>
    <dsp:sp modelId="{E2205B70-D3C0-4DD0-8CDD-0B1CBFC7F283}">
      <dsp:nvSpPr>
        <dsp:cNvPr id="0" name=""/>
        <dsp:cNvSpPr/>
      </dsp:nvSpPr>
      <dsp:spPr>
        <a:xfrm>
          <a:off x="4088869" y="5503609"/>
          <a:ext cx="937932" cy="445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8D2C0A-34F0-47F9-831F-D6C78465C3D3}">
      <dsp:nvSpPr>
        <dsp:cNvPr id="0" name=""/>
        <dsp:cNvSpPr/>
      </dsp:nvSpPr>
      <dsp:spPr>
        <a:xfrm>
          <a:off x="4193084" y="5602613"/>
          <a:ext cx="937932" cy="445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700" b="1" kern="1200" dirty="0">
              <a:solidFill>
                <a:schemeClr val="accent6">
                  <a:lumMod val="50000"/>
                </a:schemeClr>
              </a:solidFill>
            </a:rPr>
            <a:t>INTERESNE DEJAVNOSTI</a:t>
          </a:r>
        </a:p>
      </dsp:txBody>
      <dsp:txXfrm>
        <a:off x="4206120" y="5615649"/>
        <a:ext cx="911860" cy="419010"/>
      </dsp:txXfrm>
    </dsp:sp>
    <dsp:sp modelId="{9B71CFD1-F36D-47BA-939B-D0BF5BA9830B}">
      <dsp:nvSpPr>
        <dsp:cNvPr id="0" name=""/>
        <dsp:cNvSpPr/>
      </dsp:nvSpPr>
      <dsp:spPr>
        <a:xfrm>
          <a:off x="5235231" y="2537245"/>
          <a:ext cx="937932" cy="408697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92D050"/>
            </a:gs>
            <a:gs pos="100000">
              <a:srgbClr val="ACC047"/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8C45F8-E671-4EC0-B429-B5D3C9D1BD0D}">
      <dsp:nvSpPr>
        <dsp:cNvPr id="0" name=""/>
        <dsp:cNvSpPr/>
      </dsp:nvSpPr>
      <dsp:spPr>
        <a:xfrm>
          <a:off x="5339445" y="2636249"/>
          <a:ext cx="937932" cy="408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700" b="1" kern="1200" dirty="0">
              <a:solidFill>
                <a:schemeClr val="accent3">
                  <a:lumMod val="50000"/>
                </a:schemeClr>
              </a:solidFill>
            </a:rPr>
            <a:t>POMOČ IZVEN ODDELKA IN V SKUPINAH</a:t>
          </a:r>
        </a:p>
      </dsp:txBody>
      <dsp:txXfrm>
        <a:off x="5351415" y="2648219"/>
        <a:ext cx="913992" cy="384757"/>
      </dsp:txXfrm>
    </dsp:sp>
    <dsp:sp modelId="{E661C0DC-999C-4022-9D60-6FED18AF63C2}">
      <dsp:nvSpPr>
        <dsp:cNvPr id="0" name=""/>
        <dsp:cNvSpPr/>
      </dsp:nvSpPr>
      <dsp:spPr>
        <a:xfrm>
          <a:off x="5235231" y="3218725"/>
          <a:ext cx="937932" cy="458024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92D050"/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A94117-644F-4EED-98ED-022850A65FC6}">
      <dsp:nvSpPr>
        <dsp:cNvPr id="0" name=""/>
        <dsp:cNvSpPr/>
      </dsp:nvSpPr>
      <dsp:spPr>
        <a:xfrm>
          <a:off x="5339445" y="3317729"/>
          <a:ext cx="937932" cy="458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700" b="1" kern="1200" dirty="0">
              <a:solidFill>
                <a:schemeClr val="accent3">
                  <a:lumMod val="50000"/>
                </a:schemeClr>
              </a:solidFill>
            </a:rPr>
            <a:t>URE SLOVENŠČINE</a:t>
          </a:r>
        </a:p>
      </dsp:txBody>
      <dsp:txXfrm>
        <a:off x="5352860" y="3331144"/>
        <a:ext cx="911102" cy="431194"/>
      </dsp:txXfrm>
    </dsp:sp>
    <dsp:sp modelId="{7A56423B-DDBE-4046-A358-3194B318E3EF}">
      <dsp:nvSpPr>
        <dsp:cNvPr id="0" name=""/>
        <dsp:cNvSpPr/>
      </dsp:nvSpPr>
      <dsp:spPr>
        <a:xfrm>
          <a:off x="5235231" y="3949531"/>
          <a:ext cx="937932" cy="528744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92D050"/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C4AE26-D6A6-4FC9-994E-22A8553B9E39}">
      <dsp:nvSpPr>
        <dsp:cNvPr id="0" name=""/>
        <dsp:cNvSpPr/>
      </dsp:nvSpPr>
      <dsp:spPr>
        <a:xfrm>
          <a:off x="5339445" y="4048535"/>
          <a:ext cx="937932" cy="528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700" b="1" kern="1200" dirty="0">
              <a:solidFill>
                <a:schemeClr val="accent3">
                  <a:lumMod val="50000"/>
                </a:schemeClr>
              </a:solidFill>
            </a:rPr>
            <a:t>NADALJEVALNI TEČAJ IZ SLOVENŠČINE PRED PRIČETKOM NOVEGA ŠOLSKEGA LETA</a:t>
          </a:r>
        </a:p>
      </dsp:txBody>
      <dsp:txXfrm>
        <a:off x="5354931" y="4064021"/>
        <a:ext cx="906960" cy="497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B129A-EA6C-4192-98F7-1D5F9C9FFEA1}" type="datetimeFigureOut">
              <a:rPr lang="sl-SI" smtClean="0"/>
              <a:pPr/>
              <a:t>11.10.2013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338E4-D20D-4649-8C16-5AC83F1AC2F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3980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338E4-D20D-4649-8C16-5AC83F1AC2F2}" type="slidenum">
              <a:rPr lang="sl-SI" smtClean="0"/>
              <a:pPr/>
              <a:t>11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21A3-90AA-4FDE-ADA7-191FDFFCFA4D}" type="datetimeFigureOut">
              <a:rPr lang="sl-SI" smtClean="0"/>
              <a:pPr/>
              <a:t>11.10.2013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95F6-F98A-4689-AE49-3EE8D498574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21A3-90AA-4FDE-ADA7-191FDFFCFA4D}" type="datetimeFigureOut">
              <a:rPr lang="sl-SI" smtClean="0"/>
              <a:pPr/>
              <a:t>11.10.2013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95F6-F98A-4689-AE49-3EE8D498574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21A3-90AA-4FDE-ADA7-191FDFFCFA4D}" type="datetimeFigureOut">
              <a:rPr lang="sl-SI" smtClean="0"/>
              <a:pPr/>
              <a:t>11.10.2013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95F6-F98A-4689-AE49-3EE8D498574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21A3-90AA-4FDE-ADA7-191FDFFCFA4D}" type="datetimeFigureOut">
              <a:rPr lang="sl-SI" smtClean="0"/>
              <a:pPr/>
              <a:t>11.10.2013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95F6-F98A-4689-AE49-3EE8D498574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21A3-90AA-4FDE-ADA7-191FDFFCFA4D}" type="datetimeFigureOut">
              <a:rPr lang="sl-SI" smtClean="0"/>
              <a:pPr/>
              <a:t>11.10.2013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95F6-F98A-4689-AE49-3EE8D498574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21A3-90AA-4FDE-ADA7-191FDFFCFA4D}" type="datetimeFigureOut">
              <a:rPr lang="sl-SI" smtClean="0"/>
              <a:pPr/>
              <a:t>11.10.2013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95F6-F98A-4689-AE49-3EE8D498574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21A3-90AA-4FDE-ADA7-191FDFFCFA4D}" type="datetimeFigureOut">
              <a:rPr lang="sl-SI" smtClean="0"/>
              <a:pPr/>
              <a:t>11.10.2013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95F6-F98A-4689-AE49-3EE8D498574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21A3-90AA-4FDE-ADA7-191FDFFCFA4D}" type="datetimeFigureOut">
              <a:rPr lang="sl-SI" smtClean="0"/>
              <a:pPr/>
              <a:t>11.10.2013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95F6-F98A-4689-AE49-3EE8D498574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21A3-90AA-4FDE-ADA7-191FDFFCFA4D}" type="datetimeFigureOut">
              <a:rPr lang="sl-SI" smtClean="0"/>
              <a:pPr/>
              <a:t>11.10.2013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95F6-F98A-4689-AE49-3EE8D498574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21A3-90AA-4FDE-ADA7-191FDFFCFA4D}" type="datetimeFigureOut">
              <a:rPr lang="sl-SI" smtClean="0"/>
              <a:pPr/>
              <a:t>11.10.2013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95F6-F98A-4689-AE49-3EE8D498574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21A3-90AA-4FDE-ADA7-191FDFFCFA4D}" type="datetimeFigureOut">
              <a:rPr lang="sl-SI" smtClean="0"/>
              <a:pPr/>
              <a:t>11.10.2013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95F6-F98A-4689-AE49-3EE8D498574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721A3-90AA-4FDE-ADA7-191FDFFCFA4D}" type="datetimeFigureOut">
              <a:rPr lang="sl-SI" smtClean="0"/>
              <a:pPr/>
              <a:t>11.10.2013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295F6-F98A-4689-AE49-3EE8D498574E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630616" cy="252028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990033"/>
                </a:solidFill>
              </a:rPr>
              <a:t/>
            </a:r>
            <a:br>
              <a:rPr lang="sl-SI" sz="3200" b="1" dirty="0" smtClean="0">
                <a:solidFill>
                  <a:srgbClr val="990033"/>
                </a:solidFill>
              </a:rPr>
            </a:br>
            <a:endParaRPr lang="sl-SI" sz="3600" b="1" dirty="0">
              <a:solidFill>
                <a:srgbClr val="990033"/>
              </a:solidFill>
            </a:endParaRPr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584176"/>
          </a:xfrm>
        </p:spPr>
        <p:txBody>
          <a:bodyPr>
            <a:normAutofit/>
          </a:bodyPr>
          <a:lstStyle/>
          <a:p>
            <a:endParaRPr lang="sl-SI" sz="1800" dirty="0" smtClean="0">
              <a:solidFill>
                <a:schemeClr val="tx1"/>
              </a:solidFill>
            </a:endParaRPr>
          </a:p>
          <a:p>
            <a:endParaRPr lang="sl-SI" sz="1800" dirty="0" smtClean="0">
              <a:solidFill>
                <a:schemeClr val="tx1"/>
              </a:solidFill>
            </a:endParaRPr>
          </a:p>
          <a:p>
            <a:r>
              <a:rPr lang="sl-SI" sz="1800" i="1" dirty="0" smtClean="0">
                <a:solidFill>
                  <a:srgbClr val="990033"/>
                </a:solidFill>
              </a:rPr>
              <a:t>Brdo pri Kranju, 10. oktober 2013</a:t>
            </a:r>
            <a:endParaRPr lang="sl-SI" sz="1800" i="1" dirty="0">
              <a:solidFill>
                <a:srgbClr val="990033"/>
              </a:solidFill>
            </a:endParaRPr>
          </a:p>
        </p:txBody>
      </p:sp>
      <p:pic>
        <p:nvPicPr>
          <p:cNvPr id="1026" name="Picture 2" descr="d:\Documents and Settings\AntonB\Desktop\SIDRO\logo OS Koper 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576064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755576" y="3105835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b="1" i="1" dirty="0">
                <a:solidFill>
                  <a:srgbClr val="990033"/>
                </a:solidFill>
              </a:rPr>
              <a:t>UČENJE UČNEGA JEZIKA SLOVENŠČINE </a:t>
            </a:r>
            <a:endParaRPr lang="sl-SI" sz="3200" b="1" i="1" dirty="0" smtClean="0">
              <a:solidFill>
                <a:srgbClr val="990033"/>
              </a:solidFill>
            </a:endParaRPr>
          </a:p>
          <a:p>
            <a:pPr algn="ctr"/>
            <a:r>
              <a:rPr lang="sl-SI" sz="3200" b="1" i="1" dirty="0" smtClean="0">
                <a:solidFill>
                  <a:srgbClr val="990033"/>
                </a:solidFill>
              </a:rPr>
              <a:t>ZA </a:t>
            </a:r>
            <a:r>
              <a:rPr lang="sl-SI" sz="3200" b="1" i="1" dirty="0">
                <a:solidFill>
                  <a:srgbClr val="990033"/>
                </a:solidFill>
              </a:rPr>
              <a:t>UČENCE PRISELJENCE V OSNOVNI ŠOLI </a:t>
            </a:r>
            <a:endParaRPr lang="sl-SI" sz="3200" i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800" b="1" i="1" dirty="0">
                <a:solidFill>
                  <a:srgbClr val="990033"/>
                </a:solidFill>
                <a:latin typeface="+mn-lt"/>
              </a:rPr>
              <a:t>UTRINKI Z UVAJALNICE – </a:t>
            </a:r>
            <a:r>
              <a:rPr lang="sl-SI" sz="2800" b="1" i="1" dirty="0" smtClean="0">
                <a:solidFill>
                  <a:srgbClr val="990033"/>
                </a:solidFill>
                <a:latin typeface="+mn-lt"/>
              </a:rPr>
              <a:t>šolski prostor je priložnost za medkulturni dialog</a:t>
            </a:r>
            <a:endParaRPr lang="sl-SI" sz="2800" dirty="0">
              <a:solidFill>
                <a:srgbClr val="990033"/>
              </a:solidFill>
              <a:latin typeface="+mn-lt"/>
            </a:endParaRPr>
          </a:p>
        </p:txBody>
      </p:sp>
      <p:pic>
        <p:nvPicPr>
          <p:cNvPr id="4" name="Picture 5" descr="C:\Documents and Settings\Uporabnik\Desktop\SLIKE-PRIP.2010\IMG_23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5" y="1340768"/>
            <a:ext cx="3407659" cy="255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Uporabnik\Desktop\SLIKE-PRIP.2010\IMG_81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4031027"/>
            <a:ext cx="3528391" cy="242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IMG_01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716016" y="1304210"/>
            <a:ext cx="3527673" cy="2650278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683568" y="13407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i="1" dirty="0" smtClean="0">
                <a:solidFill>
                  <a:srgbClr val="990033"/>
                </a:solidFill>
              </a:rPr>
              <a:t>Starši </a:t>
            </a:r>
            <a:endParaRPr lang="sl-SI" b="1" i="1" dirty="0">
              <a:solidFill>
                <a:srgbClr val="990033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7380312" y="38610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i="1" dirty="0" smtClean="0">
                <a:solidFill>
                  <a:srgbClr val="990033"/>
                </a:solidFill>
              </a:rPr>
              <a:t>Učenci </a:t>
            </a:r>
            <a:endParaRPr lang="sl-SI" b="1" i="1" dirty="0">
              <a:solidFill>
                <a:srgbClr val="990033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6372200" y="4941168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i="1" dirty="0" smtClean="0">
                <a:solidFill>
                  <a:srgbClr val="990033"/>
                </a:solidFill>
              </a:rPr>
              <a:t>Starši, učenci, učitelji</a:t>
            </a:r>
            <a:endParaRPr lang="sl-SI" b="1" i="1" dirty="0">
              <a:solidFill>
                <a:srgbClr val="990033"/>
              </a:solidFill>
            </a:endParaRPr>
          </a:p>
        </p:txBody>
      </p:sp>
      <p:pic>
        <p:nvPicPr>
          <p:cNvPr id="10" name="Slika 9" descr="logo OS Koper 1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021288"/>
            <a:ext cx="737248" cy="620416"/>
          </a:xfrm>
          <a:prstGeom prst="rect">
            <a:avLst/>
          </a:prstGeom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>
            <a:noAutofit/>
          </a:bodyPr>
          <a:lstStyle/>
          <a:p>
            <a:r>
              <a:rPr lang="sl-SI" sz="2800" b="1" i="1" dirty="0">
                <a:solidFill>
                  <a:srgbClr val="990033"/>
                </a:solidFill>
              </a:rPr>
              <a:t>UTRINKI Z UVAJALNICE – </a:t>
            </a:r>
            <a:r>
              <a:rPr lang="sl-SI" sz="2800" b="1" i="1" dirty="0" smtClean="0">
                <a:solidFill>
                  <a:srgbClr val="990033"/>
                </a:solidFill>
              </a:rPr>
              <a:t>učenje ob  učnih gradivih </a:t>
            </a:r>
            <a:br>
              <a:rPr lang="sl-SI" sz="2800" b="1" i="1" dirty="0" smtClean="0">
                <a:solidFill>
                  <a:srgbClr val="990033"/>
                </a:solidFill>
              </a:rPr>
            </a:br>
            <a:r>
              <a:rPr lang="sl-SI" sz="2800" b="1" i="1" dirty="0" smtClean="0">
                <a:solidFill>
                  <a:srgbClr val="990033"/>
                </a:solidFill>
              </a:rPr>
              <a:t>„Na poti k učenju slovenščine“ – OŠ Koper</a:t>
            </a:r>
            <a:endParaRPr lang="sl-SI" sz="2800" dirty="0">
              <a:solidFill>
                <a:srgbClr val="990033"/>
              </a:solidFill>
            </a:endParaRPr>
          </a:p>
        </p:txBody>
      </p:sp>
      <p:pic>
        <p:nvPicPr>
          <p:cNvPr id="4" name="Picture 4" descr="C:\Documents and Settings\Uporabnik\Desktop\SLIKE-PRIP.2010\IMG_23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7" y="1340768"/>
            <a:ext cx="400114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DSC0364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4009654"/>
            <a:ext cx="3989549" cy="25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F:\naslovnica-migranti.jpg"/>
          <p:cNvPicPr/>
          <p:nvPr/>
        </p:nvPicPr>
        <p:blipFill>
          <a:blip r:embed="rId5" cstate="print"/>
          <a:srcRect l="50750"/>
          <a:stretch>
            <a:fillRect/>
          </a:stretch>
        </p:blipFill>
        <p:spPr bwMode="auto">
          <a:xfrm>
            <a:off x="683568" y="1340768"/>
            <a:ext cx="36004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logo OS Koper 1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6021288"/>
            <a:ext cx="737248" cy="620416"/>
          </a:xfrm>
          <a:prstGeom prst="rect">
            <a:avLst/>
          </a:prstGeom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i="1" dirty="0">
                <a:solidFill>
                  <a:srgbClr val="990033"/>
                </a:solidFill>
              </a:rPr>
              <a:t>UTRINKI Z UVAJALNICE – </a:t>
            </a:r>
            <a:r>
              <a:rPr lang="sl-SI" sz="2800" b="1" i="1" dirty="0" smtClean="0">
                <a:solidFill>
                  <a:srgbClr val="990033"/>
                </a:solidFill>
              </a:rPr>
              <a:t>dejavnosti potekajo v različnih učnih okoljih, v mestu Koper</a:t>
            </a:r>
            <a:endParaRPr lang="sl-SI" sz="2800" dirty="0">
              <a:solidFill>
                <a:srgbClr val="990033"/>
              </a:solidFill>
            </a:endParaRPr>
          </a:p>
        </p:txBody>
      </p:sp>
      <p:pic>
        <p:nvPicPr>
          <p:cNvPr id="7" name="Picture 18" descr="IMG_00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340768"/>
            <a:ext cx="695779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grada vsebine 4" descr="logo OS Koper 1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100392" y="6021288"/>
            <a:ext cx="644002" cy="541947"/>
          </a:xfrm>
          <a:prstGeom prst="rect">
            <a:avLst/>
          </a:prstGeom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79512" y="332656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b="1" i="1" dirty="0" smtClean="0">
                <a:solidFill>
                  <a:srgbClr val="990033"/>
                </a:solidFill>
              </a:rPr>
              <a:t>OB ZAKLJUČKU UVAJALNICE  –  potrdilo o udeležbi </a:t>
            </a:r>
            <a:endParaRPr lang="sl-SI" sz="2800" b="1" i="1" dirty="0">
              <a:solidFill>
                <a:srgbClr val="990033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1907704" y="83671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400" i="1" dirty="0" smtClean="0">
                <a:solidFill>
                  <a:srgbClr val="11488B"/>
                </a:solidFill>
                <a:latin typeface="Calibri" pitchFamily="34" charset="0"/>
              </a:rPr>
              <a:t>MI SMO OTROCI ENEGA SVETA, GRADIMO MOSTOVE PRIJATELJSTVA</a:t>
            </a:r>
            <a:endParaRPr lang="sl-SI" sz="1400" i="1" dirty="0">
              <a:solidFill>
                <a:srgbClr val="11488B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835696" y="1412776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 IN PRIIMEK</a:t>
            </a:r>
          </a:p>
          <a:p>
            <a:pPr algn="ctr">
              <a:defRPr/>
            </a:pPr>
            <a:endParaRPr lang="sl-SI" sz="14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sl-SI" sz="1400" i="1" dirty="0" smtClean="0">
                <a:solidFill>
                  <a:schemeClr val="tx2">
                    <a:lumMod val="75000"/>
                  </a:schemeClr>
                </a:solidFill>
              </a:rPr>
              <a:t>SE JE UDELEŽIL/-A PRIPRAVLJALNICE  ZA UČENCE PRISELJENCE  NA OSNOVNI ŠOLI KOPER</a:t>
            </a:r>
          </a:p>
        </p:txBody>
      </p:sp>
      <p:pic>
        <p:nvPicPr>
          <p:cNvPr id="8" name="Picture 11" descr="IMG_0134"/>
          <p:cNvPicPr>
            <a:picLocks noChangeAspect="1" noChangeArrowheads="1"/>
          </p:cNvPicPr>
          <p:nvPr/>
        </p:nvPicPr>
        <p:blipFill>
          <a:blip r:embed="rId2" cstate="print"/>
          <a:srcRect l="4413" t="8949" b="11617"/>
          <a:stretch>
            <a:fillRect/>
          </a:stretch>
        </p:blipFill>
        <p:spPr bwMode="auto">
          <a:xfrm>
            <a:off x="2123728" y="2492896"/>
            <a:ext cx="4445257" cy="3024335"/>
          </a:xfrm>
          <a:prstGeom prst="snip2DiagRect">
            <a:avLst>
              <a:gd name="adj1" fmla="val 0"/>
              <a:gd name="adj2" fmla="val 2424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Pravokotnik 10"/>
          <p:cNvSpPr/>
          <p:nvPr/>
        </p:nvSpPr>
        <p:spPr>
          <a:xfrm>
            <a:off x="1385455" y="5733257"/>
            <a:ext cx="6066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i="1" dirty="0" smtClean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Učiteljici :   Mojca Jelen </a:t>
            </a:r>
            <a:r>
              <a:rPr lang="sl-SI" sz="1200" i="1" dirty="0" err="1" smtClean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Madruša</a:t>
            </a:r>
            <a:r>
              <a:rPr lang="sl-SI" sz="1200" i="1" dirty="0" smtClean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  Anton Baloh, prof.</a:t>
            </a:r>
            <a:endParaRPr lang="sl-SI" sz="1200" i="1" dirty="0" smtClean="0">
              <a:solidFill>
                <a:srgbClr val="17375E"/>
              </a:solidFill>
              <a:latin typeface="Calibri" pitchFamily="34" charset="0"/>
            </a:endParaRPr>
          </a:p>
          <a:p>
            <a:pPr eaLnBrk="0" hangingPunct="0"/>
            <a:r>
              <a:rPr lang="sl-SI" sz="1200" i="1" dirty="0" smtClean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                    Martina </a:t>
            </a:r>
            <a:r>
              <a:rPr lang="sl-SI" sz="1200" i="1" dirty="0" err="1" smtClean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Seražin</a:t>
            </a:r>
            <a:r>
              <a:rPr lang="sl-SI" sz="1200" i="1" dirty="0" smtClean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 Mohorčič                                                              ravnatelj </a:t>
            </a:r>
            <a:endParaRPr lang="sl-SI" sz="1200" i="1" dirty="0" smtClean="0">
              <a:solidFill>
                <a:srgbClr val="17375E"/>
              </a:solidFill>
              <a:latin typeface="Calibri" pitchFamily="34" charset="0"/>
            </a:endParaRPr>
          </a:p>
          <a:p>
            <a:pPr eaLnBrk="0" hangingPunct="0"/>
            <a:r>
              <a:rPr lang="sl-SI" sz="1200" i="1" dirty="0" smtClean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Osnovne šole K</a:t>
            </a:r>
            <a:r>
              <a:rPr lang="sl-SI" sz="1200" i="1" dirty="0" smtClean="0">
                <a:solidFill>
                  <a:srgbClr val="17375E"/>
                </a:solidFill>
                <a:cs typeface="Times New Roman" pitchFamily="18" charset="0"/>
              </a:rPr>
              <a:t>oper</a:t>
            </a:r>
            <a:endParaRPr lang="sl-SI" sz="1200" i="1" dirty="0" smtClean="0">
              <a:solidFill>
                <a:srgbClr val="17375E"/>
              </a:solidFill>
            </a:endParaRPr>
          </a:p>
          <a:p>
            <a:pPr eaLnBrk="0" hangingPunct="0"/>
            <a:r>
              <a:rPr lang="sl-SI" sz="1200" i="1" dirty="0" smtClean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Koper, </a:t>
            </a:r>
            <a:r>
              <a:rPr lang="sl-SI" sz="1200" i="1" dirty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1</a:t>
            </a:r>
            <a:r>
              <a:rPr lang="sl-SI" sz="1200" i="1" dirty="0" smtClean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. 9. 2013</a:t>
            </a:r>
            <a:endParaRPr lang="sl-SI" sz="1200" i="1" dirty="0">
              <a:solidFill>
                <a:srgbClr val="17375E"/>
              </a:solidFill>
              <a:latin typeface="Calibri" pitchFamily="34" charset="0"/>
            </a:endParaRPr>
          </a:p>
        </p:txBody>
      </p:sp>
      <p:pic>
        <p:nvPicPr>
          <p:cNvPr id="9" name="Slika 8" descr="logo OS Koper 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6021288"/>
            <a:ext cx="737248" cy="620416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100" b="1" i="1" dirty="0" smtClean="0">
                <a:solidFill>
                  <a:srgbClr val="990033"/>
                </a:solidFill>
              </a:rPr>
              <a:t>NADALJEVALNICA – med šolskim letom</a:t>
            </a:r>
            <a:r>
              <a:rPr lang="sl-SI" sz="2800" b="1" i="1" dirty="0" smtClean="0">
                <a:solidFill>
                  <a:srgbClr val="990033"/>
                </a:solidFill>
              </a:rPr>
              <a:t/>
            </a:r>
            <a:br>
              <a:rPr lang="sl-SI" sz="2800" b="1" i="1" dirty="0" smtClean="0">
                <a:solidFill>
                  <a:srgbClr val="990033"/>
                </a:solidFill>
              </a:rPr>
            </a:br>
            <a:r>
              <a:rPr lang="sl-SI" sz="2800" b="1" i="1" dirty="0" smtClean="0">
                <a:solidFill>
                  <a:srgbClr val="990033"/>
                </a:solidFill>
              </a:rPr>
              <a:t> UČENEC  PRISELJENEC  JE VKLJUČEN V REDNI  ODDELEK</a:t>
            </a:r>
            <a:endParaRPr lang="sl-SI" sz="2800" b="1" i="1" dirty="0">
              <a:solidFill>
                <a:srgbClr val="99003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256584"/>
          </a:xfrm>
        </p:spPr>
        <p:txBody>
          <a:bodyPr>
            <a:normAutofit fontScale="70000" lnSpcReduction="20000"/>
          </a:bodyPr>
          <a:lstStyle/>
          <a:p>
            <a:r>
              <a:rPr lang="sl-SI" sz="3100" i="1" dirty="0" smtClean="0">
                <a:solidFill>
                  <a:srgbClr val="990033"/>
                </a:solidFill>
              </a:rPr>
              <a:t>Kombinacija individualnega dela in dela v skupini, </a:t>
            </a:r>
            <a:r>
              <a:rPr lang="sl-SI" sz="3100" b="1" i="1" dirty="0" smtClean="0">
                <a:solidFill>
                  <a:srgbClr val="990033"/>
                </a:solidFill>
              </a:rPr>
              <a:t>v oddelku in izven</a:t>
            </a:r>
            <a:r>
              <a:rPr lang="sl-SI" sz="3100" i="1" dirty="0" smtClean="0">
                <a:solidFill>
                  <a:srgbClr val="990033"/>
                </a:solidFill>
              </a:rPr>
              <a:t>,</a:t>
            </a:r>
          </a:p>
          <a:p>
            <a:pPr>
              <a:buNone/>
            </a:pPr>
            <a:endParaRPr lang="sl-SI" sz="3100" i="1" dirty="0" smtClean="0">
              <a:solidFill>
                <a:srgbClr val="990033"/>
              </a:solidFill>
            </a:endParaRPr>
          </a:p>
          <a:p>
            <a:r>
              <a:rPr lang="sl-SI" sz="3100" i="1" dirty="0" smtClean="0">
                <a:solidFill>
                  <a:srgbClr val="990033"/>
                </a:solidFill>
              </a:rPr>
              <a:t>Skrben </a:t>
            </a:r>
            <a:r>
              <a:rPr lang="sl-SI" sz="3100" b="1" i="1" dirty="0" smtClean="0">
                <a:solidFill>
                  <a:srgbClr val="990033"/>
                </a:solidFill>
              </a:rPr>
              <a:t>izbor ciljev </a:t>
            </a:r>
            <a:r>
              <a:rPr lang="sl-SI" sz="3100" i="1" dirty="0" smtClean="0">
                <a:solidFill>
                  <a:srgbClr val="990033"/>
                </a:solidFill>
              </a:rPr>
              <a:t>in vsebin pri posameznem predmetnem področju.</a:t>
            </a:r>
          </a:p>
          <a:p>
            <a:endParaRPr lang="sl-SI" sz="3100" i="1" dirty="0" smtClean="0">
              <a:solidFill>
                <a:srgbClr val="990033"/>
              </a:solidFill>
            </a:endParaRPr>
          </a:p>
          <a:p>
            <a:r>
              <a:rPr lang="sl-SI" sz="3100" b="1" i="1" dirty="0" smtClean="0">
                <a:solidFill>
                  <a:srgbClr val="990033"/>
                </a:solidFill>
              </a:rPr>
              <a:t>Prilagoditve metod in oblik izvajanja učnega procesa</a:t>
            </a:r>
            <a:r>
              <a:rPr lang="sl-SI" sz="3100" i="1" dirty="0" smtClean="0">
                <a:solidFill>
                  <a:srgbClr val="990033"/>
                </a:solidFill>
              </a:rPr>
              <a:t>.</a:t>
            </a:r>
          </a:p>
          <a:p>
            <a:endParaRPr lang="sl-SI" sz="3100" i="1" dirty="0" smtClean="0">
              <a:solidFill>
                <a:srgbClr val="990033"/>
              </a:solidFill>
            </a:endParaRPr>
          </a:p>
          <a:p>
            <a:r>
              <a:rPr lang="sl-SI" sz="3100" b="1" i="1" dirty="0" smtClean="0">
                <a:solidFill>
                  <a:srgbClr val="990033"/>
                </a:solidFill>
              </a:rPr>
              <a:t>Prilagoditve ocenjevanja </a:t>
            </a:r>
            <a:r>
              <a:rPr lang="sl-SI" sz="3100" i="1" dirty="0" smtClean="0">
                <a:solidFill>
                  <a:srgbClr val="990033"/>
                </a:solidFill>
              </a:rPr>
              <a:t>(Pravilnik o preverjanju in ocenjevanju znanja ter napredovanju učencev v OŠ).</a:t>
            </a:r>
          </a:p>
          <a:p>
            <a:endParaRPr lang="sl-SI" sz="3100" i="1" dirty="0" smtClean="0">
              <a:solidFill>
                <a:srgbClr val="990033"/>
              </a:solidFill>
            </a:endParaRPr>
          </a:p>
          <a:p>
            <a:r>
              <a:rPr lang="sl-SI" sz="3100" i="1" dirty="0" smtClean="0">
                <a:solidFill>
                  <a:srgbClr val="990033"/>
                </a:solidFill>
              </a:rPr>
              <a:t>Pri ocenjevanju znanja učenca priseljenca  </a:t>
            </a:r>
            <a:r>
              <a:rPr lang="sl-SI" sz="3100" b="1" i="1" dirty="0" smtClean="0">
                <a:solidFill>
                  <a:srgbClr val="990033"/>
                </a:solidFill>
              </a:rPr>
              <a:t>ocenjujemo njegov osebni  napredek</a:t>
            </a:r>
            <a:r>
              <a:rPr lang="sl-SI" sz="3100" i="1" dirty="0" smtClean="0">
                <a:solidFill>
                  <a:srgbClr val="990033"/>
                </a:solidFill>
              </a:rPr>
              <a:t> v doseganju ciljev, standardov znanja v učnih načrtih.</a:t>
            </a:r>
          </a:p>
          <a:p>
            <a:endParaRPr lang="sl-SI" sz="3100" i="1" dirty="0" smtClean="0">
              <a:solidFill>
                <a:srgbClr val="990033"/>
              </a:solidFill>
            </a:endParaRPr>
          </a:p>
          <a:p>
            <a:r>
              <a:rPr lang="sl-SI" sz="3100" i="1" dirty="0" smtClean="0">
                <a:solidFill>
                  <a:srgbClr val="990033"/>
                </a:solidFill>
              </a:rPr>
              <a:t>Učence priseljence ocenimo na načine (</a:t>
            </a:r>
            <a:r>
              <a:rPr lang="sl-SI" sz="3100" b="1" i="1" dirty="0" smtClean="0">
                <a:solidFill>
                  <a:srgbClr val="990033"/>
                </a:solidFill>
              </a:rPr>
              <a:t>izbrane metode ocenjevanja</a:t>
            </a:r>
            <a:r>
              <a:rPr lang="sl-SI" sz="3100" i="1" dirty="0" smtClean="0">
                <a:solidFill>
                  <a:srgbClr val="990033"/>
                </a:solidFill>
              </a:rPr>
              <a:t>), ki mu  omogočajo izkazovanje  znanja, spretnosti, vedenj, veščin  (učenčevi ustni in pisni odgovori, likovni, tehnični, praktični in drugi izdelki, projektno delo, nastopi učencev in druge dejavnosti...) </a:t>
            </a:r>
          </a:p>
          <a:p>
            <a:endParaRPr lang="sl-SI" dirty="0"/>
          </a:p>
        </p:txBody>
      </p:sp>
      <p:pic>
        <p:nvPicPr>
          <p:cNvPr id="4" name="Slika 3" descr="logo OS Koper 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6021288"/>
            <a:ext cx="737248" cy="620416"/>
          </a:xfrm>
          <a:prstGeom prst="rect">
            <a:avLst/>
          </a:prstGeom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800" b="1" i="1" dirty="0" smtClean="0">
                <a:solidFill>
                  <a:srgbClr val="990033"/>
                </a:solidFill>
              </a:rPr>
              <a:t>NAČRTOVANJE UČNEGA PROCESA </a:t>
            </a:r>
            <a:br>
              <a:rPr lang="sl-SI" sz="2800" b="1" i="1" dirty="0" smtClean="0">
                <a:solidFill>
                  <a:srgbClr val="990033"/>
                </a:solidFill>
              </a:rPr>
            </a:br>
            <a:r>
              <a:rPr lang="sl-SI" sz="2800" b="1" i="1" dirty="0" smtClean="0">
                <a:solidFill>
                  <a:srgbClr val="990033"/>
                </a:solidFill>
              </a:rPr>
              <a:t>e-INDIVIDUALNI PROGRAM (e-IP) </a:t>
            </a:r>
            <a:endParaRPr lang="sl-SI" sz="2800" i="1" dirty="0">
              <a:solidFill>
                <a:srgbClr val="99003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r>
              <a:rPr lang="sl-SI" sz="2400" b="1" i="1" dirty="0" smtClean="0">
                <a:solidFill>
                  <a:srgbClr val="990033"/>
                </a:solidFill>
              </a:rPr>
              <a:t>Skupno načrtovanje  e-IP v okviru oddelčnega učiteljskega zbora za posameznega učenca priseljenca,</a:t>
            </a:r>
          </a:p>
          <a:p>
            <a:r>
              <a:rPr lang="sl-SI" sz="2400" b="1" i="1" dirty="0" smtClean="0">
                <a:solidFill>
                  <a:srgbClr val="990033"/>
                </a:solidFill>
              </a:rPr>
              <a:t>e-IP za posameznega učenca priseljenca  je  dostopen vsem učiteljem (na šolskem medmrežju),</a:t>
            </a:r>
          </a:p>
          <a:p>
            <a:r>
              <a:rPr lang="sl-SI" sz="2400" b="1" i="1" dirty="0" smtClean="0">
                <a:solidFill>
                  <a:srgbClr val="990033"/>
                </a:solidFill>
              </a:rPr>
              <a:t>Med šolskim letom poteka  sprotna spremljava, dopolnjevanje, nadgradnja  vsakega  e-IP,</a:t>
            </a:r>
            <a:endParaRPr lang="sl-SI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24928"/>
          <a:stretch>
            <a:fillRect/>
          </a:stretch>
        </p:blipFill>
        <p:spPr>
          <a:xfrm>
            <a:off x="683568" y="4077072"/>
            <a:ext cx="7704856" cy="2520280"/>
          </a:xfrm>
          <a:prstGeom prst="rect">
            <a:avLst/>
          </a:prstGeom>
        </p:spPr>
      </p:pic>
      <p:pic>
        <p:nvPicPr>
          <p:cNvPr id="5" name="Slika 4" descr="logo OS Koper 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6021288"/>
            <a:ext cx="737248" cy="620416"/>
          </a:xfrm>
          <a:prstGeom prst="rect">
            <a:avLst/>
          </a:prstGeom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l-SI" sz="2800" b="1" i="1" dirty="0" smtClean="0">
                <a:solidFill>
                  <a:srgbClr val="990033"/>
                </a:solidFill>
              </a:rPr>
              <a:t>STRUKTURA  e-INDIVIDUALNEGA PROGRAMA</a:t>
            </a:r>
            <a:endParaRPr lang="sl-SI" sz="2800" b="1" i="1" dirty="0">
              <a:solidFill>
                <a:srgbClr val="990033"/>
              </a:solidFill>
            </a:endParaRPr>
          </a:p>
        </p:txBody>
      </p:sp>
      <p:sp>
        <p:nvSpPr>
          <p:cNvPr id="11267" name="Ograda vsebine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78539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sl-SI" sz="2400" b="1" i="1" dirty="0" smtClean="0">
                <a:solidFill>
                  <a:srgbClr val="990033"/>
                </a:solidFill>
              </a:rPr>
              <a:t>Osnovni podatki o šoli in učencu.</a:t>
            </a:r>
          </a:p>
          <a:p>
            <a:pPr>
              <a:lnSpc>
                <a:spcPct val="80000"/>
              </a:lnSpc>
            </a:pPr>
            <a:endParaRPr lang="sl-SI" sz="2400" b="1" i="1" dirty="0" smtClean="0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</a:pPr>
            <a:r>
              <a:rPr lang="sl-SI" sz="2400" b="1" i="1" dirty="0" smtClean="0">
                <a:solidFill>
                  <a:srgbClr val="990033"/>
                </a:solidFill>
              </a:rPr>
              <a:t>Ime strokovnega delavca, s katerim ima učenec že dober stik.</a:t>
            </a:r>
          </a:p>
          <a:p>
            <a:pPr>
              <a:lnSpc>
                <a:spcPct val="80000"/>
              </a:lnSpc>
            </a:pPr>
            <a:endParaRPr lang="sl-SI" sz="2400" b="1" i="1" dirty="0" smtClean="0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</a:pPr>
            <a:r>
              <a:rPr lang="sl-SI" sz="2400" b="1" i="1" dirty="0" smtClean="0">
                <a:solidFill>
                  <a:srgbClr val="990033"/>
                </a:solidFill>
              </a:rPr>
              <a:t>Informacije o dosedanjem šolanju, predznanju in dosežkih učenca.</a:t>
            </a:r>
          </a:p>
          <a:p>
            <a:pPr>
              <a:lnSpc>
                <a:spcPct val="80000"/>
              </a:lnSpc>
            </a:pPr>
            <a:endParaRPr lang="sl-SI" sz="2400" b="1" i="1" dirty="0" smtClean="0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</a:pPr>
            <a:r>
              <a:rPr lang="sl-SI" sz="2400" b="1" i="1" dirty="0" smtClean="0">
                <a:solidFill>
                  <a:srgbClr val="990033"/>
                </a:solidFill>
              </a:rPr>
              <a:t>Učenčeva močna in šibka področja.</a:t>
            </a:r>
          </a:p>
          <a:p>
            <a:pPr>
              <a:lnSpc>
                <a:spcPct val="80000"/>
              </a:lnSpc>
            </a:pPr>
            <a:endParaRPr lang="sl-SI" sz="2400" b="1" i="1" dirty="0" smtClean="0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</a:pPr>
            <a:r>
              <a:rPr lang="sl-SI" sz="2400" b="1" i="1" dirty="0" smtClean="0">
                <a:solidFill>
                  <a:srgbClr val="990033"/>
                </a:solidFill>
              </a:rPr>
              <a:t>Socialna vključenost.</a:t>
            </a:r>
          </a:p>
          <a:p>
            <a:pPr>
              <a:lnSpc>
                <a:spcPct val="80000"/>
              </a:lnSpc>
            </a:pPr>
            <a:endParaRPr lang="sl-SI" sz="2400" b="1" i="1" dirty="0" smtClean="0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</a:pPr>
            <a:r>
              <a:rPr lang="sl-SI" sz="2400" b="1" i="1" dirty="0" smtClean="0">
                <a:solidFill>
                  <a:srgbClr val="990033"/>
                </a:solidFill>
              </a:rPr>
              <a:t>Sodelovanje s starši.</a:t>
            </a:r>
          </a:p>
          <a:p>
            <a:pPr>
              <a:lnSpc>
                <a:spcPct val="80000"/>
              </a:lnSpc>
            </a:pPr>
            <a:endParaRPr lang="sl-SI" sz="2400" b="1" i="1" dirty="0" smtClean="0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</a:pPr>
            <a:r>
              <a:rPr lang="sl-SI" sz="2400" b="1" i="1" dirty="0" smtClean="0">
                <a:solidFill>
                  <a:srgbClr val="990033"/>
                </a:solidFill>
              </a:rPr>
              <a:t>Cilji, prilagoditve in spremljanje dosežkov.</a:t>
            </a:r>
          </a:p>
          <a:p>
            <a:pPr>
              <a:lnSpc>
                <a:spcPct val="80000"/>
              </a:lnSpc>
            </a:pPr>
            <a:endParaRPr lang="sl-SI" sz="2400" b="1" i="1" dirty="0" smtClean="0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</a:pPr>
            <a:r>
              <a:rPr lang="sl-SI" sz="2400" b="1" i="1" dirty="0" smtClean="0">
                <a:solidFill>
                  <a:srgbClr val="990033"/>
                </a:solidFill>
              </a:rPr>
              <a:t>Evalvacija realizacije ciljev, prilagoditev ter predlogi za nadaljnje delo.</a:t>
            </a:r>
          </a:p>
        </p:txBody>
      </p:sp>
      <p:pic>
        <p:nvPicPr>
          <p:cNvPr id="4" name="Slika 3" descr="logo OS Koper 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6021288"/>
            <a:ext cx="737248" cy="620416"/>
          </a:xfrm>
          <a:prstGeom prst="rect">
            <a:avLst/>
          </a:prstGeom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sl-SI" sz="2000" smtClean="0">
                <a:effectLst/>
                <a:latin typeface="Arial" charset="0"/>
              </a:rPr>
              <a:t>HVALA ZA POZORNOST…</a:t>
            </a:r>
          </a:p>
        </p:txBody>
      </p:sp>
      <p:sp>
        <p:nvSpPr>
          <p:cNvPr id="3993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altLang="sl-SI" smtClean="0"/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6" y="0"/>
            <a:ext cx="91304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lika 4" descr="logo OS Koper 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6021288"/>
            <a:ext cx="737248" cy="6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08893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sl-SI" sz="2800" b="1" i="1" dirty="0" smtClean="0">
                <a:solidFill>
                  <a:srgbClr val="990033"/>
                </a:solidFill>
              </a:rPr>
              <a:t>NEKAJ PODATKOV O ŠOLI  IN  DEJAVNOSTI UVAJANJA UČENCEV PRISELJENCEV </a:t>
            </a:r>
            <a:endParaRPr lang="sl-SI" sz="2800" b="1" i="1" dirty="0">
              <a:solidFill>
                <a:srgbClr val="99003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sl-SI" sz="2400" i="1" dirty="0" smtClean="0">
                <a:solidFill>
                  <a:srgbClr val="990033"/>
                </a:solidFill>
              </a:rPr>
              <a:t>Osnovna šola Koper je ustanovljena </a:t>
            </a:r>
            <a:r>
              <a:rPr lang="sl-SI" sz="2400" b="1" i="1" dirty="0" smtClean="0">
                <a:solidFill>
                  <a:srgbClr val="990033"/>
                </a:solidFill>
              </a:rPr>
              <a:t>2006</a:t>
            </a:r>
            <a:r>
              <a:rPr lang="sl-SI" sz="2400" i="1" dirty="0" smtClean="0">
                <a:solidFill>
                  <a:srgbClr val="990033"/>
                </a:solidFill>
              </a:rPr>
              <a:t>,</a:t>
            </a:r>
          </a:p>
          <a:p>
            <a:r>
              <a:rPr lang="sl-SI" sz="2400" i="1" dirty="0" smtClean="0">
                <a:solidFill>
                  <a:srgbClr val="990033"/>
                </a:solidFill>
              </a:rPr>
              <a:t>125  zaposlenih – </a:t>
            </a:r>
            <a:r>
              <a:rPr lang="sl-SI" sz="2400" b="1" i="1" dirty="0" smtClean="0">
                <a:solidFill>
                  <a:srgbClr val="990033"/>
                </a:solidFill>
              </a:rPr>
              <a:t>89</a:t>
            </a:r>
            <a:r>
              <a:rPr lang="sl-SI" sz="2400" i="1" dirty="0" smtClean="0">
                <a:solidFill>
                  <a:srgbClr val="990033"/>
                </a:solidFill>
              </a:rPr>
              <a:t> strokovnih delavcev,</a:t>
            </a:r>
          </a:p>
          <a:p>
            <a:r>
              <a:rPr lang="sl-SI" sz="2400" b="1" i="1" dirty="0" smtClean="0">
                <a:solidFill>
                  <a:srgbClr val="990033"/>
                </a:solidFill>
              </a:rPr>
              <a:t>796</a:t>
            </a:r>
            <a:r>
              <a:rPr lang="sl-SI" sz="2400" i="1" dirty="0" smtClean="0">
                <a:solidFill>
                  <a:srgbClr val="990033"/>
                </a:solidFill>
              </a:rPr>
              <a:t> učencev,</a:t>
            </a:r>
          </a:p>
          <a:p>
            <a:r>
              <a:rPr lang="sl-SI" sz="2400" b="1" i="1" dirty="0" smtClean="0">
                <a:solidFill>
                  <a:srgbClr val="990033"/>
                </a:solidFill>
              </a:rPr>
              <a:t>8 -15 </a:t>
            </a:r>
            <a:r>
              <a:rPr lang="sl-SI" sz="2400" i="1" dirty="0" smtClean="0">
                <a:solidFill>
                  <a:srgbClr val="990033"/>
                </a:solidFill>
              </a:rPr>
              <a:t>učencev priseljencev vsako šolsko leto,</a:t>
            </a:r>
          </a:p>
          <a:p>
            <a:r>
              <a:rPr lang="sl-SI" sz="2400" i="1" dirty="0" smtClean="0">
                <a:solidFill>
                  <a:srgbClr val="990033"/>
                </a:solidFill>
              </a:rPr>
              <a:t>program dela z učenci priseljenci od leta </a:t>
            </a:r>
            <a:r>
              <a:rPr lang="sl-SI" sz="2400" b="1" i="1" dirty="0" smtClean="0">
                <a:solidFill>
                  <a:srgbClr val="990033"/>
                </a:solidFill>
              </a:rPr>
              <a:t>2007</a:t>
            </a:r>
            <a:r>
              <a:rPr lang="sl-SI" sz="2400" i="1" dirty="0" smtClean="0">
                <a:solidFill>
                  <a:srgbClr val="990033"/>
                </a:solidFill>
              </a:rPr>
              <a:t>,</a:t>
            </a:r>
          </a:p>
          <a:p>
            <a:r>
              <a:rPr lang="sl-SI" sz="2400" b="1" i="1" dirty="0" smtClean="0">
                <a:solidFill>
                  <a:srgbClr val="990033"/>
                </a:solidFill>
              </a:rPr>
              <a:t>Timsko delo</a:t>
            </a:r>
            <a:r>
              <a:rPr lang="sl-SI" sz="2400" i="1" dirty="0" smtClean="0">
                <a:solidFill>
                  <a:srgbClr val="990033"/>
                </a:solidFill>
              </a:rPr>
              <a:t> učiteljev Osnovne šole Koper,</a:t>
            </a:r>
          </a:p>
          <a:p>
            <a:r>
              <a:rPr lang="sl-SI" sz="2400" i="1" dirty="0" smtClean="0">
                <a:solidFill>
                  <a:srgbClr val="990033"/>
                </a:solidFill>
              </a:rPr>
              <a:t>Sodelovanje v večini projektov v Sloveniji na tematiko otrok priseljencev (ZŠ, MŠŠ (MIZŠ), UP, UL, BC)</a:t>
            </a:r>
          </a:p>
          <a:p>
            <a:r>
              <a:rPr lang="sl-SI" sz="2400" b="1" i="1" dirty="0" smtClean="0">
                <a:solidFill>
                  <a:srgbClr val="990033"/>
                </a:solidFill>
              </a:rPr>
              <a:t>Vodenje ESS projekta</a:t>
            </a:r>
            <a:r>
              <a:rPr lang="sl-SI" sz="2400" i="1" dirty="0" smtClean="0">
                <a:solidFill>
                  <a:srgbClr val="990033"/>
                </a:solidFill>
              </a:rPr>
              <a:t>: Uvajanje rešitev s področja vključevanja migrantov v izvedbene </a:t>
            </a:r>
            <a:r>
              <a:rPr lang="sl-SI" sz="2400" i="1" dirty="0" err="1" smtClean="0">
                <a:solidFill>
                  <a:srgbClr val="990033"/>
                </a:solidFill>
              </a:rPr>
              <a:t>kurikule</a:t>
            </a:r>
            <a:r>
              <a:rPr lang="sl-SI" sz="2400" i="1" dirty="0" smtClean="0">
                <a:solidFill>
                  <a:srgbClr val="990033"/>
                </a:solidFill>
              </a:rPr>
              <a:t>,</a:t>
            </a:r>
          </a:p>
          <a:p>
            <a:endParaRPr lang="sl-SI" sz="2400" i="1" dirty="0" smtClean="0">
              <a:solidFill>
                <a:srgbClr val="990033"/>
              </a:solidFill>
            </a:endParaRPr>
          </a:p>
          <a:p>
            <a:endParaRPr lang="sl-SI" sz="2400" i="1" dirty="0" smtClean="0">
              <a:solidFill>
                <a:srgbClr val="990033"/>
              </a:solidFill>
            </a:endParaRPr>
          </a:p>
          <a:p>
            <a:endParaRPr lang="sl-SI" sz="2400" i="1" dirty="0" smtClean="0">
              <a:solidFill>
                <a:srgbClr val="990033"/>
              </a:solidFill>
            </a:endParaRPr>
          </a:p>
        </p:txBody>
      </p:sp>
      <p:pic>
        <p:nvPicPr>
          <p:cNvPr id="4" name="Slika 3" descr="logo OS Koper 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6021288"/>
            <a:ext cx="737248" cy="6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75096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i="1" dirty="0" smtClean="0">
                <a:solidFill>
                  <a:srgbClr val="990033"/>
                </a:solidFill>
              </a:rPr>
              <a:t>ZA USPEŠNO VKLJUČEVANJE UČENCEV PRISELJENCEV V OSNOVNO ŠOLO KOPER SKRBIJO:</a:t>
            </a:r>
            <a:endParaRPr lang="sl-SI" sz="2800" b="1" i="1" dirty="0">
              <a:solidFill>
                <a:srgbClr val="99003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i="1" dirty="0" smtClean="0">
                <a:solidFill>
                  <a:srgbClr val="990033"/>
                </a:solidFill>
              </a:rPr>
              <a:t>Anton Baloh (ravnatelj)</a:t>
            </a:r>
          </a:p>
          <a:p>
            <a:pPr marL="0" indent="0">
              <a:buNone/>
            </a:pPr>
            <a:r>
              <a:rPr lang="sl-SI" sz="2400" i="1" dirty="0">
                <a:solidFill>
                  <a:srgbClr val="990033"/>
                </a:solidFill>
              </a:rPr>
              <a:t>Mojca Jelen </a:t>
            </a:r>
            <a:r>
              <a:rPr lang="sl-SI" sz="2400" i="1" dirty="0" err="1">
                <a:solidFill>
                  <a:srgbClr val="990033"/>
                </a:solidFill>
              </a:rPr>
              <a:t>Madruša</a:t>
            </a:r>
            <a:r>
              <a:rPr lang="sl-SI" sz="2400" i="1" dirty="0">
                <a:solidFill>
                  <a:srgbClr val="990033"/>
                </a:solidFill>
              </a:rPr>
              <a:t> (nosilka in organizatorica dejavnosti) </a:t>
            </a:r>
          </a:p>
          <a:p>
            <a:pPr marL="0" indent="0">
              <a:buNone/>
            </a:pPr>
            <a:endParaRPr lang="sl-SI" sz="2400" i="1" dirty="0" smtClean="0">
              <a:solidFill>
                <a:srgbClr val="990033"/>
              </a:solidFill>
            </a:endParaRPr>
          </a:p>
          <a:p>
            <a:pPr marL="0" indent="0">
              <a:buNone/>
            </a:pPr>
            <a:r>
              <a:rPr lang="sl-SI" sz="2400" i="1" dirty="0" err="1" smtClean="0">
                <a:solidFill>
                  <a:srgbClr val="990033"/>
                </a:solidFill>
              </a:rPr>
              <a:t>Nevija</a:t>
            </a:r>
            <a:r>
              <a:rPr lang="sl-SI" sz="2400" i="1" dirty="0" smtClean="0">
                <a:solidFill>
                  <a:srgbClr val="990033"/>
                </a:solidFill>
              </a:rPr>
              <a:t> Muženič, učiteljica RP</a:t>
            </a:r>
          </a:p>
          <a:p>
            <a:pPr marL="0" indent="0">
              <a:buNone/>
            </a:pPr>
            <a:r>
              <a:rPr lang="sl-SI" sz="2400" i="1" dirty="0" smtClean="0">
                <a:solidFill>
                  <a:srgbClr val="990033"/>
                </a:solidFill>
              </a:rPr>
              <a:t>Patricija Rupnik, učiteljica RP </a:t>
            </a:r>
          </a:p>
          <a:p>
            <a:pPr marL="0" indent="0">
              <a:buNone/>
            </a:pPr>
            <a:r>
              <a:rPr lang="sl-SI" sz="2400" i="1" dirty="0" smtClean="0">
                <a:solidFill>
                  <a:srgbClr val="990033"/>
                </a:solidFill>
              </a:rPr>
              <a:t>Vanja Klančnik </a:t>
            </a:r>
            <a:r>
              <a:rPr lang="sl-SI" sz="2400" i="1" dirty="0" err="1" smtClean="0">
                <a:solidFill>
                  <a:srgbClr val="990033"/>
                </a:solidFill>
              </a:rPr>
              <a:t>Kišasondi</a:t>
            </a:r>
            <a:r>
              <a:rPr lang="sl-SI" sz="2400" i="1" dirty="0" smtClean="0">
                <a:solidFill>
                  <a:srgbClr val="990033"/>
                </a:solidFill>
              </a:rPr>
              <a:t>, učiteljica SLO</a:t>
            </a:r>
          </a:p>
          <a:p>
            <a:pPr marL="0" indent="0">
              <a:buNone/>
            </a:pPr>
            <a:r>
              <a:rPr lang="sl-SI" sz="2400" i="1" dirty="0" smtClean="0">
                <a:solidFill>
                  <a:srgbClr val="990033"/>
                </a:solidFill>
              </a:rPr>
              <a:t>Martina </a:t>
            </a:r>
            <a:r>
              <a:rPr lang="sl-SI" sz="2400" i="1" dirty="0" err="1" smtClean="0">
                <a:solidFill>
                  <a:srgbClr val="990033"/>
                </a:solidFill>
              </a:rPr>
              <a:t>Seražin</a:t>
            </a:r>
            <a:r>
              <a:rPr lang="sl-SI" sz="2400" i="1" dirty="0" smtClean="0">
                <a:solidFill>
                  <a:srgbClr val="990033"/>
                </a:solidFill>
              </a:rPr>
              <a:t> Mohorčič, učiteljica IT</a:t>
            </a:r>
          </a:p>
          <a:p>
            <a:pPr marL="0" indent="0">
              <a:buNone/>
            </a:pPr>
            <a:r>
              <a:rPr lang="sl-SI" sz="2400" i="1" dirty="0" smtClean="0">
                <a:solidFill>
                  <a:srgbClr val="990033"/>
                </a:solidFill>
              </a:rPr>
              <a:t>Polona </a:t>
            </a:r>
            <a:r>
              <a:rPr lang="sl-SI" sz="2400" i="1" dirty="0">
                <a:solidFill>
                  <a:srgbClr val="990033"/>
                </a:solidFill>
              </a:rPr>
              <a:t>Mihalič </a:t>
            </a:r>
            <a:r>
              <a:rPr lang="sl-SI" sz="2400" i="1" dirty="0" smtClean="0">
                <a:solidFill>
                  <a:srgbClr val="990033"/>
                </a:solidFill>
              </a:rPr>
              <a:t>Birsa, učiteljica TJA</a:t>
            </a:r>
          </a:p>
          <a:p>
            <a:pPr marL="0" indent="0">
              <a:buNone/>
            </a:pPr>
            <a:endParaRPr lang="sl-SI" sz="2400" i="1" dirty="0" smtClean="0">
              <a:solidFill>
                <a:srgbClr val="990033"/>
              </a:solidFill>
            </a:endParaRPr>
          </a:p>
          <a:p>
            <a:pPr marL="0" indent="0">
              <a:buNone/>
            </a:pPr>
            <a:r>
              <a:rPr lang="sl-SI" sz="2400" i="1" dirty="0" smtClean="0">
                <a:solidFill>
                  <a:srgbClr val="990033"/>
                </a:solidFill>
              </a:rPr>
              <a:t>Zavod za šolstvo, Univerza na Primorskem, MIZŠ (MŠŠ, MIZKŠ)</a:t>
            </a:r>
          </a:p>
          <a:p>
            <a:pPr marL="0" indent="0">
              <a:buNone/>
            </a:pPr>
            <a:endParaRPr lang="sl-SI" sz="2400" i="1" dirty="0" smtClean="0"/>
          </a:p>
          <a:p>
            <a:pPr marL="0" indent="0">
              <a:buNone/>
            </a:pPr>
            <a:endParaRPr lang="sl-SI" i="1" dirty="0"/>
          </a:p>
          <a:p>
            <a:endParaRPr lang="sl-SI" i="1" dirty="0"/>
          </a:p>
          <a:p>
            <a:endParaRPr lang="sl-SI" dirty="0"/>
          </a:p>
        </p:txBody>
      </p:sp>
      <p:pic>
        <p:nvPicPr>
          <p:cNvPr id="4" name="Slika 3" descr="logo OS Koper 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6021288"/>
            <a:ext cx="737248" cy="6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53825"/>
      </p:ext>
    </p:extLst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sz="2800" i="1" dirty="0" smtClean="0">
                <a:solidFill>
                  <a:srgbClr val="990033"/>
                </a:solidFill>
              </a:rPr>
              <a:t>Če vas zanima  </a:t>
            </a:r>
          </a:p>
          <a:p>
            <a:pPr marL="0" indent="0" algn="ctr">
              <a:buNone/>
            </a:pPr>
            <a:r>
              <a:rPr lang="sl-SI" sz="2800" b="1" i="1" dirty="0" smtClean="0">
                <a:solidFill>
                  <a:srgbClr val="990033"/>
                </a:solidFill>
              </a:rPr>
              <a:t>model uvajanja učencev priseljencev </a:t>
            </a:r>
          </a:p>
          <a:p>
            <a:pPr marL="0" indent="0" algn="ctr">
              <a:buNone/>
            </a:pPr>
            <a:r>
              <a:rPr lang="sl-SI" sz="2800" i="1" dirty="0" smtClean="0">
                <a:solidFill>
                  <a:srgbClr val="990033"/>
                </a:solidFill>
              </a:rPr>
              <a:t>v osnovno šolo  v Kopru,</a:t>
            </a:r>
          </a:p>
          <a:p>
            <a:pPr marL="0" indent="0" algn="ctr">
              <a:buNone/>
            </a:pPr>
            <a:r>
              <a:rPr lang="sl-SI" sz="2800" i="1" dirty="0">
                <a:solidFill>
                  <a:srgbClr val="990033"/>
                </a:solidFill>
              </a:rPr>
              <a:t>s</a:t>
            </a:r>
            <a:r>
              <a:rPr lang="sl-SI" sz="2800" i="1" dirty="0" smtClean="0">
                <a:solidFill>
                  <a:srgbClr val="990033"/>
                </a:solidFill>
              </a:rPr>
              <a:t>i (res) natančno oglejte naslednjo prosojnico!</a:t>
            </a:r>
            <a:endParaRPr lang="sl-SI" sz="2800" i="1" dirty="0">
              <a:solidFill>
                <a:srgbClr val="990033"/>
              </a:solidFill>
            </a:endParaRPr>
          </a:p>
        </p:txBody>
      </p:sp>
      <p:pic>
        <p:nvPicPr>
          <p:cNvPr id="4" name="Slika 3" descr="logo OS Koper 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6021288"/>
            <a:ext cx="737248" cy="6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4958"/>
      </p:ext>
    </p:extLst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82587743"/>
              </p:ext>
            </p:extLst>
          </p:nvPr>
        </p:nvGraphicFramePr>
        <p:xfrm>
          <a:off x="755576" y="332656"/>
          <a:ext cx="748883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 descr="logo OS Koper 1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6021288"/>
            <a:ext cx="737248" cy="620416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i="1" dirty="0" smtClean="0">
                <a:solidFill>
                  <a:srgbClr val="990033"/>
                </a:solidFill>
              </a:rPr>
              <a:t>PRIPRAVLJALNICA</a:t>
            </a:r>
            <a:endParaRPr lang="sl-SI" sz="2800" b="1" i="1" dirty="0">
              <a:solidFill>
                <a:srgbClr val="99003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 algn="just"/>
            <a:r>
              <a:rPr lang="sl-SI" sz="2400" i="1" dirty="0" smtClean="0">
                <a:solidFill>
                  <a:srgbClr val="990033"/>
                </a:solidFill>
              </a:rPr>
              <a:t>Prvo leto všolanja učenca priseljenca je najpomembnejše obdobje njegove socialne in jezikovne integracije. Gre za procese, ki otroke priseljence, njihove starše in učitelje vodijo k individualiziranemu pristopu, deljenem na dve obdobji: </a:t>
            </a:r>
          </a:p>
          <a:p>
            <a:pPr algn="just">
              <a:buNone/>
            </a:pPr>
            <a:endParaRPr lang="sl-SI" sz="2400" i="1" dirty="0" smtClean="0">
              <a:solidFill>
                <a:srgbClr val="990033"/>
              </a:solidFill>
            </a:endParaRPr>
          </a:p>
          <a:p>
            <a:pPr algn="just">
              <a:buNone/>
            </a:pPr>
            <a:r>
              <a:rPr lang="sl-SI" sz="2400" b="1" i="1" dirty="0" smtClean="0">
                <a:solidFill>
                  <a:srgbClr val="990033"/>
                </a:solidFill>
              </a:rPr>
              <a:t>        pred pričetkom všolanja                   med poukom prvo leto</a:t>
            </a:r>
          </a:p>
          <a:p>
            <a:pPr algn="just"/>
            <a:endParaRPr lang="sl-SI" sz="2400" i="1" dirty="0" smtClean="0">
              <a:solidFill>
                <a:srgbClr val="990033"/>
              </a:solidFill>
            </a:endParaRPr>
          </a:p>
          <a:p>
            <a:pPr algn="just"/>
            <a:endParaRPr lang="sl-SI" sz="2400" i="1" dirty="0" smtClean="0">
              <a:solidFill>
                <a:srgbClr val="990033"/>
              </a:solidFill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827584" y="4365104"/>
            <a:ext cx="3240360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i="1" dirty="0" smtClean="0">
                <a:solidFill>
                  <a:srgbClr val="990033"/>
                </a:solidFill>
              </a:rPr>
              <a:t>UVAJALNICA</a:t>
            </a:r>
            <a:endParaRPr lang="sl-SI" sz="2400" b="1" i="1" dirty="0">
              <a:solidFill>
                <a:srgbClr val="990033"/>
              </a:solidFill>
            </a:endParaRPr>
          </a:p>
        </p:txBody>
      </p:sp>
      <p:sp>
        <p:nvSpPr>
          <p:cNvPr id="7" name="Zaobljeni pravokotnik 6"/>
          <p:cNvSpPr/>
          <p:nvPr/>
        </p:nvSpPr>
        <p:spPr>
          <a:xfrm>
            <a:off x="5076056" y="4293096"/>
            <a:ext cx="3168352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i="1" dirty="0" smtClean="0">
                <a:solidFill>
                  <a:srgbClr val="990033"/>
                </a:solidFill>
              </a:rPr>
              <a:t>NADALJEVALNICA</a:t>
            </a:r>
            <a:endParaRPr lang="sl-SI" sz="2400" b="1" i="1" dirty="0">
              <a:solidFill>
                <a:srgbClr val="990033"/>
              </a:solidFill>
            </a:endParaRPr>
          </a:p>
        </p:txBody>
      </p:sp>
      <p:pic>
        <p:nvPicPr>
          <p:cNvPr id="8" name="Slika 7" descr="logo OS Koper 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6021288"/>
            <a:ext cx="737248" cy="620416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i="1" dirty="0" smtClean="0">
                <a:solidFill>
                  <a:srgbClr val="990033"/>
                </a:solidFill>
              </a:rPr>
              <a:t>UVAJALNICA  </a:t>
            </a:r>
            <a:br>
              <a:rPr lang="sl-SI" sz="2800" b="1" i="1" dirty="0" smtClean="0">
                <a:solidFill>
                  <a:srgbClr val="990033"/>
                </a:solidFill>
              </a:rPr>
            </a:br>
            <a:r>
              <a:rPr lang="sl-SI" sz="2800" b="1" i="1" dirty="0" smtClean="0">
                <a:solidFill>
                  <a:srgbClr val="990033"/>
                </a:solidFill>
              </a:rPr>
              <a:t>pred pričetkom šolskega leta</a:t>
            </a:r>
            <a:endParaRPr lang="sl-SI" sz="2800" b="1" i="1" dirty="0">
              <a:solidFill>
                <a:srgbClr val="99003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781128"/>
          </a:xfrm>
        </p:spPr>
        <p:txBody>
          <a:bodyPr>
            <a:normAutofit fontScale="92500" lnSpcReduction="20000"/>
          </a:bodyPr>
          <a:lstStyle/>
          <a:p>
            <a:r>
              <a:rPr lang="sl-SI" sz="2600" i="1" dirty="0" smtClean="0">
                <a:solidFill>
                  <a:srgbClr val="990033"/>
                </a:solidFill>
              </a:rPr>
              <a:t>Namenjena sprejemu in uvajanju otrok priseljencev  in njihovih staršev v šolski prostor, novo okolje.</a:t>
            </a:r>
          </a:p>
          <a:p>
            <a:endParaRPr lang="sl-SI" sz="2600" i="1" dirty="0" smtClean="0">
              <a:solidFill>
                <a:srgbClr val="990033"/>
              </a:solidFill>
            </a:endParaRPr>
          </a:p>
          <a:p>
            <a:r>
              <a:rPr lang="sl-SI" sz="2600" i="1" dirty="0" smtClean="0">
                <a:solidFill>
                  <a:srgbClr val="990033"/>
                </a:solidFill>
              </a:rPr>
              <a:t>Obsega  20  urni program.</a:t>
            </a:r>
          </a:p>
          <a:p>
            <a:endParaRPr lang="sl-SI" sz="2600" i="1" dirty="0" smtClean="0">
              <a:solidFill>
                <a:srgbClr val="990033"/>
              </a:solidFill>
            </a:endParaRPr>
          </a:p>
          <a:p>
            <a:r>
              <a:rPr lang="sl-SI" sz="2600" i="1" dirty="0" smtClean="0">
                <a:solidFill>
                  <a:srgbClr val="990033"/>
                </a:solidFill>
              </a:rPr>
              <a:t>Učencem je dana možnosti, da v maternem jeziku predstavijo državo od koder prihajajo, “prebijejo” komunikacijsko zavoro v novem socialnem okolju.</a:t>
            </a:r>
          </a:p>
          <a:p>
            <a:endParaRPr lang="sl-SI" sz="2600" i="1" dirty="0" smtClean="0">
              <a:solidFill>
                <a:srgbClr val="990033"/>
              </a:solidFill>
            </a:endParaRPr>
          </a:p>
          <a:p>
            <a:r>
              <a:rPr lang="sl-SI" sz="2600" i="1" dirty="0" smtClean="0">
                <a:solidFill>
                  <a:srgbClr val="990033"/>
                </a:solidFill>
              </a:rPr>
              <a:t>Ob različnih dejavnostih in igrah si pridobijo občutek varnosti in sprejetosti – pomembna dejavnika za uspešnejše vključevanje.</a:t>
            </a:r>
          </a:p>
          <a:p>
            <a:endParaRPr lang="sl-SI" sz="2600" i="1" dirty="0" smtClean="0">
              <a:solidFill>
                <a:srgbClr val="990033"/>
              </a:solidFill>
            </a:endParaRPr>
          </a:p>
          <a:p>
            <a:r>
              <a:rPr lang="sl-SI" sz="2600" i="1" dirty="0" smtClean="0">
                <a:solidFill>
                  <a:srgbClr val="990033"/>
                </a:solidFill>
              </a:rPr>
              <a:t>Učenci in njihovi starši spoznajo šolo in učitelje - prednost v tem, da je </a:t>
            </a:r>
            <a:r>
              <a:rPr lang="sl-SI" sz="2600" i="1" dirty="0" err="1" smtClean="0">
                <a:solidFill>
                  <a:srgbClr val="990033"/>
                </a:solidFill>
              </a:rPr>
              <a:t>uvajalnica</a:t>
            </a:r>
            <a:r>
              <a:rPr lang="sl-SI" sz="2600" i="1" dirty="0" smtClean="0">
                <a:solidFill>
                  <a:srgbClr val="990033"/>
                </a:solidFill>
              </a:rPr>
              <a:t> na šoli, ki jo bo obiskoval učenec priseljenec.</a:t>
            </a:r>
          </a:p>
          <a:p>
            <a:pPr>
              <a:buNone/>
            </a:pPr>
            <a:endParaRPr lang="sl-SI" sz="1800" dirty="0" smtClean="0"/>
          </a:p>
          <a:p>
            <a:endParaRPr lang="sl-SI" sz="1800" dirty="0"/>
          </a:p>
        </p:txBody>
      </p:sp>
      <p:pic>
        <p:nvPicPr>
          <p:cNvPr id="4" name="Slika 3" descr="logo OS Koper 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6165576"/>
            <a:ext cx="822816" cy="6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52690"/>
      </p:ext>
    </p:extLst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i="1" dirty="0" smtClean="0">
                <a:solidFill>
                  <a:srgbClr val="990033"/>
                </a:solidFill>
              </a:rPr>
              <a:t>UVAJALNICA </a:t>
            </a:r>
            <a:br>
              <a:rPr lang="sl-SI" sz="2800" b="1" i="1" dirty="0" smtClean="0">
                <a:solidFill>
                  <a:srgbClr val="990033"/>
                </a:solidFill>
              </a:rPr>
            </a:br>
            <a:r>
              <a:rPr lang="sl-SI" sz="2800" b="1" i="1" dirty="0" smtClean="0">
                <a:solidFill>
                  <a:srgbClr val="990033"/>
                </a:solidFill>
              </a:rPr>
              <a:t>pred pričetkom šolskega leta</a:t>
            </a:r>
            <a:endParaRPr lang="sl-SI" sz="2800" b="1" i="1" dirty="0">
              <a:solidFill>
                <a:srgbClr val="99003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496" y="1600200"/>
            <a:ext cx="9001000" cy="4709120"/>
          </a:xfrm>
        </p:spPr>
        <p:txBody>
          <a:bodyPr>
            <a:normAutofit fontScale="92500" lnSpcReduction="20000"/>
          </a:bodyPr>
          <a:lstStyle/>
          <a:p>
            <a:r>
              <a:rPr lang="sl-SI" sz="2400" b="1" i="1" dirty="0" smtClean="0">
                <a:solidFill>
                  <a:srgbClr val="990033"/>
                </a:solidFill>
              </a:rPr>
              <a:t>5 dnevni tečaj  (po štiri ure dnevno v zadnjem tednu avgusta) - </a:t>
            </a:r>
            <a:r>
              <a:rPr lang="sl-SI" sz="2400" i="1" dirty="0" smtClean="0">
                <a:solidFill>
                  <a:srgbClr val="990033"/>
                </a:solidFill>
              </a:rPr>
              <a:t>glede na število otrok, njihovo starost in poznavanje slovenščine izvajalci oblikujejo učne skupine</a:t>
            </a:r>
          </a:p>
          <a:p>
            <a:endParaRPr lang="sl-SI" sz="2400" i="1" dirty="0" smtClean="0">
              <a:solidFill>
                <a:srgbClr val="990033"/>
              </a:solidFill>
            </a:endParaRPr>
          </a:p>
          <a:p>
            <a:r>
              <a:rPr lang="sl-SI" sz="2400" i="1" dirty="0" smtClean="0">
                <a:solidFill>
                  <a:srgbClr val="990033"/>
                </a:solidFill>
              </a:rPr>
              <a:t>Mlajši otroci  - učenje jezika </a:t>
            </a:r>
            <a:r>
              <a:rPr lang="sl-SI" sz="2400" b="1" i="1" dirty="0" smtClean="0">
                <a:solidFill>
                  <a:srgbClr val="990033"/>
                </a:solidFill>
              </a:rPr>
              <a:t>skozi igro</a:t>
            </a:r>
            <a:r>
              <a:rPr lang="sl-SI" sz="2400" i="1" dirty="0" smtClean="0">
                <a:solidFill>
                  <a:srgbClr val="990033"/>
                </a:solidFill>
              </a:rPr>
              <a:t>,  z </a:t>
            </a:r>
            <a:r>
              <a:rPr lang="sl-SI" sz="2400" i="1" dirty="0" err="1" smtClean="0">
                <a:solidFill>
                  <a:srgbClr val="990033"/>
                </a:solidFill>
              </a:rPr>
              <a:t>didaktničnimi</a:t>
            </a:r>
            <a:r>
              <a:rPr lang="sl-SI" sz="2400" i="1" dirty="0" smtClean="0">
                <a:solidFill>
                  <a:srgbClr val="990033"/>
                </a:solidFill>
              </a:rPr>
              <a:t> pripomočki in </a:t>
            </a:r>
            <a:r>
              <a:rPr lang="sl-SI" sz="2400" b="1" i="1" dirty="0" smtClean="0">
                <a:solidFill>
                  <a:srgbClr val="990033"/>
                </a:solidFill>
              </a:rPr>
              <a:t>učnim gradivom </a:t>
            </a:r>
            <a:r>
              <a:rPr lang="sl-SI" sz="2400" i="1" dirty="0" smtClean="0">
                <a:solidFill>
                  <a:srgbClr val="990033"/>
                </a:solidFill>
              </a:rPr>
              <a:t>izdelanim in izdanim na Osnovni šoli Koper, dejavnosti  </a:t>
            </a:r>
            <a:r>
              <a:rPr lang="sl-SI" sz="2400" b="1" i="1" dirty="0" smtClean="0">
                <a:solidFill>
                  <a:srgbClr val="990033"/>
                </a:solidFill>
              </a:rPr>
              <a:t>v okolju </a:t>
            </a:r>
            <a:r>
              <a:rPr lang="sl-SI" sz="2400" i="1" dirty="0" smtClean="0">
                <a:solidFill>
                  <a:srgbClr val="990033"/>
                </a:solidFill>
              </a:rPr>
              <a:t>(mestu Koper)</a:t>
            </a:r>
          </a:p>
          <a:p>
            <a:endParaRPr lang="sl-SI" sz="2400" i="1" dirty="0" smtClean="0">
              <a:solidFill>
                <a:srgbClr val="990033"/>
              </a:solidFill>
            </a:endParaRPr>
          </a:p>
          <a:p>
            <a:r>
              <a:rPr lang="sl-SI" sz="2400" i="1" dirty="0" smtClean="0">
                <a:solidFill>
                  <a:srgbClr val="990033"/>
                </a:solidFill>
              </a:rPr>
              <a:t>Učenci drugega in tretjega triletja spoznavajo komunikacijske vzorce za osnovno sporazumevanje </a:t>
            </a:r>
            <a:r>
              <a:rPr lang="sl-SI" sz="2400" b="1" i="1" dirty="0" smtClean="0">
                <a:solidFill>
                  <a:srgbClr val="990033"/>
                </a:solidFill>
              </a:rPr>
              <a:t>v slovenščini in italijanščini (jeziku okolja) </a:t>
            </a:r>
            <a:r>
              <a:rPr lang="sl-SI" sz="2400" i="1" dirty="0" smtClean="0">
                <a:solidFill>
                  <a:srgbClr val="990033"/>
                </a:solidFill>
              </a:rPr>
              <a:t>- usvajajo besedišče ob učnem gradivu ter izbranih umetnostnih in neumetnostnih besedilih, na terenu,  dejavnosti v okolju (mestu Koper).</a:t>
            </a:r>
          </a:p>
          <a:p>
            <a:endParaRPr lang="sl-SI" sz="2400" i="1" dirty="0" smtClean="0">
              <a:solidFill>
                <a:srgbClr val="990033"/>
              </a:solidFill>
            </a:endParaRPr>
          </a:p>
          <a:p>
            <a:r>
              <a:rPr lang="sl-SI" sz="2400" i="1" dirty="0" smtClean="0">
                <a:solidFill>
                  <a:srgbClr val="990033"/>
                </a:solidFill>
              </a:rPr>
              <a:t>V </a:t>
            </a:r>
            <a:r>
              <a:rPr lang="sl-SI" sz="2400" i="1" dirty="0" err="1" smtClean="0">
                <a:solidFill>
                  <a:srgbClr val="990033"/>
                </a:solidFill>
              </a:rPr>
              <a:t>uvajalnici</a:t>
            </a:r>
            <a:r>
              <a:rPr lang="sl-SI" sz="2400" i="1" dirty="0" smtClean="0">
                <a:solidFill>
                  <a:srgbClr val="990033"/>
                </a:solidFill>
              </a:rPr>
              <a:t> sodelujejo </a:t>
            </a:r>
            <a:r>
              <a:rPr lang="sl-SI" sz="2400" b="1" i="1" dirty="0" smtClean="0">
                <a:solidFill>
                  <a:srgbClr val="990033"/>
                </a:solidFill>
              </a:rPr>
              <a:t>otroci in starši</a:t>
            </a:r>
            <a:r>
              <a:rPr lang="sl-SI" sz="2400" i="1" dirty="0" smtClean="0">
                <a:solidFill>
                  <a:srgbClr val="990033"/>
                </a:solidFill>
              </a:rPr>
              <a:t>, ki poznajo jezik otrok priseljencev kot pomočniki in prevajalci. Pomožni jezik sporazumevanja je angleščina.</a:t>
            </a:r>
          </a:p>
          <a:p>
            <a:pPr>
              <a:buNone/>
            </a:pPr>
            <a:endParaRPr lang="sl-SI" sz="1800" dirty="0" smtClean="0"/>
          </a:p>
          <a:p>
            <a:endParaRPr lang="sl-SI" sz="1800" dirty="0"/>
          </a:p>
        </p:txBody>
      </p:sp>
      <p:pic>
        <p:nvPicPr>
          <p:cNvPr id="4" name="Slika 3" descr="logo OS Koper 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6021288"/>
            <a:ext cx="737248" cy="620416"/>
          </a:xfrm>
          <a:prstGeom prst="rect">
            <a:avLst/>
          </a:prstGeom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i="1" dirty="0">
                <a:solidFill>
                  <a:srgbClr val="990033"/>
                </a:solidFill>
                <a:latin typeface="+mn-lt"/>
              </a:rPr>
              <a:t>UTRINKI Z UVAJALNICE – </a:t>
            </a:r>
            <a:r>
              <a:rPr lang="sl-SI" sz="2800" b="1" i="1" dirty="0" smtClean="0">
                <a:solidFill>
                  <a:srgbClr val="990033"/>
                </a:solidFill>
                <a:latin typeface="+mn-lt"/>
              </a:rPr>
              <a:t>prvi dan je namenjen spoznavanju</a:t>
            </a:r>
            <a:endParaRPr lang="sl-SI" sz="2800" dirty="0">
              <a:solidFill>
                <a:srgbClr val="990033"/>
              </a:solidFill>
              <a:latin typeface="+mn-lt"/>
            </a:endParaRPr>
          </a:p>
        </p:txBody>
      </p:sp>
      <p:pic>
        <p:nvPicPr>
          <p:cNvPr id="5" name="Picture 9" descr="IMG_00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11560" y="1340768"/>
            <a:ext cx="3645746" cy="2736304"/>
          </a:xfrm>
        </p:spPr>
      </p:pic>
      <p:pic>
        <p:nvPicPr>
          <p:cNvPr id="6" name="Picture 18" descr="IMG_008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1340768"/>
            <a:ext cx="3889738" cy="27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IMG_00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7744" y="4149080"/>
            <a:ext cx="410445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logo OS Koper 1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021288"/>
            <a:ext cx="737248" cy="620416"/>
          </a:xfrm>
          <a:prstGeom prst="rect">
            <a:avLst/>
          </a:prstGeom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855</Words>
  <Application>Microsoft Office PowerPoint</Application>
  <PresentationFormat>Diaprojekcija na zaslonu (4:3)</PresentationFormat>
  <Paragraphs>125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18" baseType="lpstr">
      <vt:lpstr>Officeova tema</vt:lpstr>
      <vt:lpstr> </vt:lpstr>
      <vt:lpstr>NEKAJ PODATKOV O ŠOLI  IN  DEJAVNOSTI UVAJANJA UČENCEV PRISELJENCEV </vt:lpstr>
      <vt:lpstr>ZA USPEŠNO VKLJUČEVANJE UČENCEV PRISELJENCEV V OSNOVNO ŠOLO KOPER SKRBIJO:</vt:lpstr>
      <vt:lpstr>PowerPointova predstavitev</vt:lpstr>
      <vt:lpstr>PowerPointova predstavitev</vt:lpstr>
      <vt:lpstr>PRIPRAVLJALNICA</vt:lpstr>
      <vt:lpstr>UVAJALNICA   pred pričetkom šolskega leta</vt:lpstr>
      <vt:lpstr>UVAJALNICA  pred pričetkom šolskega leta</vt:lpstr>
      <vt:lpstr>UTRINKI Z UVAJALNICE – prvi dan je namenjen spoznavanju</vt:lpstr>
      <vt:lpstr>UTRINKI Z UVAJALNICE – šolski prostor je priložnost za medkulturni dialog</vt:lpstr>
      <vt:lpstr>UTRINKI Z UVAJALNICE – učenje ob  učnih gradivih  „Na poti k učenju slovenščine“ – OŠ Koper</vt:lpstr>
      <vt:lpstr>UTRINKI Z UVAJALNICE – dejavnosti potekajo v različnih učnih okoljih, v mestu Koper</vt:lpstr>
      <vt:lpstr>PowerPointova predstavitev</vt:lpstr>
      <vt:lpstr>NADALJEVALNICA – med šolskim letom  UČENEC  PRISELJENEC  JE VKLJUČEN V REDNI  ODDELEK</vt:lpstr>
      <vt:lpstr>NAČRTOVANJE UČNEGA PROCESA  e-INDIVIDUALNI PROGRAM (e-IP) </vt:lpstr>
      <vt:lpstr>STRUKTURA  e-INDIVIDUALNEGA PROGRAMA</vt:lpstr>
      <vt:lpstr>HVALA ZA POZORNOST…</vt:lpstr>
    </vt:vector>
  </TitlesOfParts>
  <Company>OS Koper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Uporabnik</dc:creator>
  <cp:lastModifiedBy>Anton Baloh</cp:lastModifiedBy>
  <cp:revision>63</cp:revision>
  <dcterms:created xsi:type="dcterms:W3CDTF">2011-02-23T10:59:22Z</dcterms:created>
  <dcterms:modified xsi:type="dcterms:W3CDTF">2013-10-11T10:30:21Z</dcterms:modified>
</cp:coreProperties>
</file>